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82" r:id="rId2"/>
  </p:sldMasterIdLst>
  <p:notesMasterIdLst>
    <p:notesMasterId r:id="rId49"/>
  </p:notesMasterIdLst>
  <p:handoutMasterIdLst>
    <p:handoutMasterId r:id="rId50"/>
  </p:handoutMasterIdLst>
  <p:sldIdLst>
    <p:sldId id="326" r:id="rId3"/>
    <p:sldId id="257" r:id="rId4"/>
    <p:sldId id="258" r:id="rId5"/>
    <p:sldId id="324" r:id="rId6"/>
    <p:sldId id="311" r:id="rId7"/>
    <p:sldId id="315" r:id="rId8"/>
    <p:sldId id="312" r:id="rId9"/>
    <p:sldId id="313" r:id="rId10"/>
    <p:sldId id="314" r:id="rId11"/>
    <p:sldId id="259" r:id="rId12"/>
    <p:sldId id="269" r:id="rId13"/>
    <p:sldId id="270" r:id="rId14"/>
    <p:sldId id="271" r:id="rId15"/>
    <p:sldId id="272" r:id="rId16"/>
    <p:sldId id="273" r:id="rId17"/>
    <p:sldId id="274" r:id="rId18"/>
    <p:sldId id="307" r:id="rId19"/>
    <p:sldId id="308" r:id="rId20"/>
    <p:sldId id="305" r:id="rId21"/>
    <p:sldId id="30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5" r:id="rId40"/>
    <p:sldId id="296" r:id="rId41"/>
    <p:sldId id="297" r:id="rId42"/>
    <p:sldId id="298" r:id="rId43"/>
    <p:sldId id="299" r:id="rId44"/>
    <p:sldId id="300" r:id="rId45"/>
    <p:sldId id="301" r:id="rId46"/>
    <p:sldId id="268" r:id="rId47"/>
    <p:sldId id="302" r:id="rId48"/>
  </p:sldIdLst>
  <p:sldSz cx="18288000" cy="10287000"/>
  <p:notesSz cx="18288000" cy="10287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65" autoAdjust="0"/>
    <p:restoredTop sz="74207" autoAdjust="0"/>
  </p:normalViewPr>
  <p:slideViewPr>
    <p:cSldViewPr>
      <p:cViewPr varScale="1">
        <p:scale>
          <a:sx n="49" d="100"/>
          <a:sy n="49" d="100"/>
        </p:scale>
        <p:origin x="115" y="173"/>
      </p:cViewPr>
      <p:guideLst>
        <p:guide orient="horz" pos="2880"/>
        <p:guide pos="2160"/>
      </p:guideLst>
    </p:cSldViewPr>
  </p:slideViewPr>
  <p:notesTextViewPr>
    <p:cViewPr>
      <p:scale>
        <a:sx n="100" d="100"/>
        <a:sy n="100" d="100"/>
      </p:scale>
      <p:origin x="0" y="0"/>
    </p:cViewPr>
  </p:notesTextViewPr>
  <p:notesViewPr>
    <p:cSldViewPr>
      <p:cViewPr varScale="1">
        <p:scale>
          <a:sx n="44" d="100"/>
          <a:sy n="44" d="100"/>
        </p:scale>
        <p:origin x="912" y="6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7025FF33-DE99-4BD3-B74F-916B09C6B88D}"/>
              </a:ext>
            </a:extLst>
          </p:cNvPr>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a:extLst>
              <a:ext uri="{FF2B5EF4-FFF2-40B4-BE49-F238E27FC236}">
                <a16:creationId xmlns:a16="http://schemas.microsoft.com/office/drawing/2014/main" id="{DB02FA93-BF27-47E3-9DF5-B64988C5C7C4}"/>
              </a:ext>
            </a:extLst>
          </p:cNvPr>
          <p:cNvSpPr>
            <a:spLocks noGrp="1"/>
          </p:cNvSpPr>
          <p:nvPr>
            <p:ph type="dt" sz="quarter" idx="1"/>
          </p:nvPr>
        </p:nvSpPr>
        <p:spPr>
          <a:xfrm>
            <a:off x="10358438" y="0"/>
            <a:ext cx="7924800" cy="515938"/>
          </a:xfrm>
          <a:prstGeom prst="rect">
            <a:avLst/>
          </a:prstGeom>
        </p:spPr>
        <p:txBody>
          <a:bodyPr vert="horz" lIns="91440" tIns="45720" rIns="91440" bIns="45720" rtlCol="0"/>
          <a:lstStyle>
            <a:lvl1pPr algn="r">
              <a:defRPr sz="1200"/>
            </a:lvl1pPr>
          </a:lstStyle>
          <a:p>
            <a:fld id="{0F0562BD-ED8E-4FD6-9581-BF8C1D2C37CA}" type="datetimeFigureOut">
              <a:rPr lang="zh-TW" altLang="en-US" smtClean="0"/>
              <a:t>2026/1/21</a:t>
            </a:fld>
            <a:endParaRPr lang="zh-TW" altLang="en-US"/>
          </a:p>
        </p:txBody>
      </p:sp>
      <p:sp>
        <p:nvSpPr>
          <p:cNvPr id="4" name="頁尾版面配置區 3">
            <a:extLst>
              <a:ext uri="{FF2B5EF4-FFF2-40B4-BE49-F238E27FC236}">
                <a16:creationId xmlns:a16="http://schemas.microsoft.com/office/drawing/2014/main" id="{725701CA-5C0F-4060-B14E-A50B110EFE95}"/>
              </a:ext>
            </a:extLst>
          </p:cNvPr>
          <p:cNvSpPr>
            <a:spLocks noGrp="1"/>
          </p:cNvSpPr>
          <p:nvPr>
            <p:ph type="ftr" sz="quarter" idx="2"/>
          </p:nvPr>
        </p:nvSpPr>
        <p:spPr>
          <a:xfrm>
            <a:off x="0" y="9771063"/>
            <a:ext cx="7924800" cy="51593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a:extLst>
              <a:ext uri="{FF2B5EF4-FFF2-40B4-BE49-F238E27FC236}">
                <a16:creationId xmlns:a16="http://schemas.microsoft.com/office/drawing/2014/main" id="{5EEA42F7-39A9-4AE1-817F-CFB05042B751}"/>
              </a:ext>
            </a:extLst>
          </p:cNvPr>
          <p:cNvSpPr>
            <a:spLocks noGrp="1"/>
          </p:cNvSpPr>
          <p:nvPr>
            <p:ph type="sldNum" sz="quarter" idx="3"/>
          </p:nvPr>
        </p:nvSpPr>
        <p:spPr>
          <a:xfrm>
            <a:off x="10358438" y="9771063"/>
            <a:ext cx="7924800" cy="515937"/>
          </a:xfrm>
          <a:prstGeom prst="rect">
            <a:avLst/>
          </a:prstGeom>
        </p:spPr>
        <p:txBody>
          <a:bodyPr vert="horz" lIns="91440" tIns="45720" rIns="91440" bIns="45720" rtlCol="0" anchor="b"/>
          <a:lstStyle>
            <a:lvl1pPr algn="r">
              <a:defRPr sz="1200"/>
            </a:lvl1pPr>
          </a:lstStyle>
          <a:p>
            <a:fld id="{B1EFC7C7-70A1-4352-900B-C51ED96EEF9E}" type="slidenum">
              <a:rPr lang="zh-TW" altLang="en-US" smtClean="0"/>
              <a:t>‹#›</a:t>
            </a:fld>
            <a:endParaRPr lang="zh-TW" altLang="en-US"/>
          </a:p>
        </p:txBody>
      </p:sp>
    </p:spTree>
    <p:extLst>
      <p:ext uri="{BB962C8B-B14F-4D97-AF65-F5344CB8AC3E}">
        <p14:creationId xmlns:p14="http://schemas.microsoft.com/office/powerpoint/2010/main" val="84822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251D4FFC-1159-446F-8ECC-BD074761D5B3}" type="datetimeFigureOut">
              <a:rPr lang="zh-TW" altLang="en-US" smtClean="0"/>
              <a:t>2026/1/21</a:t>
            </a:fld>
            <a:endParaRPr lang="zh-TW" altLang="en-US"/>
          </a:p>
        </p:txBody>
      </p:sp>
      <p:sp>
        <p:nvSpPr>
          <p:cNvPr id="4" name="投影片影像版面配置區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9C825929-D6E6-45AE-B188-724974B3D401}" type="slidenum">
              <a:rPr lang="zh-TW" altLang="en-US" smtClean="0"/>
              <a:t>‹#›</a:t>
            </a:fld>
            <a:endParaRPr lang="zh-TW" altLang="en-US"/>
          </a:p>
        </p:txBody>
      </p:sp>
    </p:spTree>
    <p:extLst>
      <p:ext uri="{BB962C8B-B14F-4D97-AF65-F5344CB8AC3E}">
        <p14:creationId xmlns:p14="http://schemas.microsoft.com/office/powerpoint/2010/main" val="847716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大家好，今天跟各位介紹博碩士電子論文上傳的操作說明。首先，恭喜大家已經完成您的論文。現在只需要再把電子論文上傳，紙本印出來，就可以開心畢業了！</a:t>
            </a:r>
          </a:p>
        </p:txBody>
      </p:sp>
      <p:sp>
        <p:nvSpPr>
          <p:cNvPr id="4" name="投影片編號版面配置區 3"/>
          <p:cNvSpPr>
            <a:spLocks noGrp="1"/>
          </p:cNvSpPr>
          <p:nvPr>
            <p:ph type="sldNum" sz="quarter" idx="5"/>
          </p:nvPr>
        </p:nvSpPr>
        <p:spPr/>
        <p:txBody>
          <a:bodyPr/>
          <a:lstStyle/>
          <a:p>
            <a:fld id="{9C825929-D6E6-45AE-B188-724974B3D401}" type="slidenum">
              <a:rPr lang="zh-TW" altLang="en-US" smtClean="0"/>
              <a:t>1</a:t>
            </a:fld>
            <a:endParaRPr lang="zh-TW" altLang="en-US"/>
          </a:p>
        </p:txBody>
      </p:sp>
    </p:spTree>
    <p:extLst>
      <p:ext uri="{BB962C8B-B14F-4D97-AF65-F5344CB8AC3E}">
        <p14:creationId xmlns:p14="http://schemas.microsoft.com/office/powerpoint/2010/main" val="3565888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還有幾點注意事項提醒大家，電子論文的每一頁都要加上學校校徽的浮水印，紙本論文是不需要加上浮水印的，大家要注意這個是兩者不一樣的地方。</a:t>
            </a:r>
            <a:endParaRPr lang="en-US" altLang="zh-TW" dirty="0"/>
          </a:p>
          <a:p>
            <a:r>
              <a:rPr lang="zh-TW" altLang="en-US" dirty="0"/>
              <a:t>電子論文的部分，也需要加入論文口委審定書，雖然各位在我們的電子論文系統查到的論文檔案裡，並沒有中英文口委審定書，主要是我們審核通過之後，會將檔案中的口委審定書移除。但請各位上傳的檔案，必須含中英文口委審定書。我們藉此判斷研究生是否已經把論文改到最後教授同意的版本。</a:t>
            </a:r>
            <a:endParaRPr lang="en-US" altLang="zh-TW" dirty="0"/>
          </a:p>
          <a:p>
            <a:r>
              <a:rPr lang="zh-TW" altLang="en-US" dirty="0"/>
              <a:t>此外，依據我們的學位論文蒐集辦法，每學期最後繳交期限截止後審核通過的電子論文就不能再作修改，所以請同學務必要詳細地檢視你的論文再上傳。每學期繳交期限，第一學期到</a:t>
            </a:r>
            <a:r>
              <a:rPr lang="en-US" altLang="zh-TW" dirty="0"/>
              <a:t>2</a:t>
            </a:r>
            <a:r>
              <a:rPr lang="zh-TW" altLang="en-US" dirty="0"/>
              <a:t>月</a:t>
            </a:r>
            <a:r>
              <a:rPr lang="en-US" altLang="zh-TW" dirty="0"/>
              <a:t>28</a:t>
            </a:r>
            <a:r>
              <a:rPr lang="zh-TW" altLang="en-US" dirty="0"/>
              <a:t>日，第二學期到</a:t>
            </a:r>
            <a:r>
              <a:rPr lang="en-US" altLang="zh-TW" dirty="0"/>
              <a:t>8</a:t>
            </a:r>
            <a:r>
              <a:rPr lang="zh-TW" altLang="en-US" dirty="0"/>
              <a:t>月</a:t>
            </a:r>
            <a:r>
              <a:rPr lang="en-US" altLang="zh-TW" dirty="0"/>
              <a:t>31</a:t>
            </a:r>
            <a:r>
              <a:rPr lang="zh-TW" altLang="en-US" dirty="0"/>
              <a:t>日。</a:t>
            </a:r>
          </a:p>
        </p:txBody>
      </p:sp>
      <p:sp>
        <p:nvSpPr>
          <p:cNvPr id="4" name="投影片編號版面配置區 3"/>
          <p:cNvSpPr>
            <a:spLocks noGrp="1"/>
          </p:cNvSpPr>
          <p:nvPr>
            <p:ph type="sldNum" sz="quarter" idx="5"/>
          </p:nvPr>
        </p:nvSpPr>
        <p:spPr/>
        <p:txBody>
          <a:bodyPr/>
          <a:lstStyle/>
          <a:p>
            <a:fld id="{9C825929-D6E6-45AE-B188-724974B3D401}" type="slidenum">
              <a:rPr lang="zh-TW" altLang="en-US" smtClean="0"/>
              <a:t>10</a:t>
            </a:fld>
            <a:endParaRPr lang="zh-TW" altLang="en-US"/>
          </a:p>
        </p:txBody>
      </p:sp>
    </p:spTree>
    <p:extLst>
      <p:ext uri="{BB962C8B-B14F-4D97-AF65-F5344CB8AC3E}">
        <p14:creationId xmlns:p14="http://schemas.microsoft.com/office/powerpoint/2010/main" val="3584714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5: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zh-TW" altLang="en-US" dirty="0"/>
              <a:t>接下來進到我們的第二部分電子論文檔的處理。剛剛提到電子論文檔是需要加上浮水印及文件內容摘要，最後轉成</a:t>
            </a:r>
            <a:r>
              <a:rPr lang="en-US" altLang="zh-TW" dirty="0"/>
              <a:t>pdf</a:t>
            </a:r>
            <a:r>
              <a:rPr lang="zh-TW" altLang="en-US" dirty="0"/>
              <a:t>檔。</a:t>
            </a:r>
            <a:endParaRPr lang="en-US" altLang="zh-TW" dirty="0"/>
          </a:p>
          <a:p>
            <a:pPr marL="0" lvl="0" indent="0" algn="l" rtl="0">
              <a:spcBef>
                <a:spcPts val="0"/>
              </a:spcBef>
              <a:spcAft>
                <a:spcPts val="0"/>
              </a:spcAft>
              <a:buNone/>
            </a:pPr>
            <a:r>
              <a:rPr lang="zh-TW" altLang="en-US" dirty="0"/>
              <a:t>首先，請到我們的博碩士論文網站下載浮水印，然後，開啟你的論文</a:t>
            </a:r>
            <a:r>
              <a:rPr lang="en-US" altLang="zh-TW" dirty="0"/>
              <a:t>word</a:t>
            </a:r>
            <a:r>
              <a:rPr lang="zh-TW" altLang="en-US" dirty="0"/>
              <a:t>檔，點選命令列上面的插入頁首，編輯頁首。</a:t>
            </a:r>
            <a:endParaRPr dirty="0"/>
          </a:p>
        </p:txBody>
      </p:sp>
      <p:sp>
        <p:nvSpPr>
          <p:cNvPr id="95" name="Google Shape;95;p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6: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zh-TW" altLang="en-US" dirty="0"/>
              <a:t>接著，點選插入圖片，選取圖片之後，再點選插入。</a:t>
            </a:r>
            <a:endParaRPr dirty="0"/>
          </a:p>
        </p:txBody>
      </p:sp>
      <p:sp>
        <p:nvSpPr>
          <p:cNvPr id="107" name="Google Shape;107;p6: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7: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zh-TW" altLang="en-US" dirty="0"/>
              <a:t>這時候把滑鼠游標移到浮水印圖檔上面，左鍵點一下，我們會在圖片上面右上方看到一個小的圖示，接著選擇</a:t>
            </a:r>
            <a:r>
              <a:rPr lang="en-US" altLang="zh-TW" dirty="0"/>
              <a:t>-</a:t>
            </a:r>
            <a:r>
              <a:rPr lang="zh-TW" altLang="en-US" dirty="0"/>
              <a:t>文字在前，選擇</a:t>
            </a:r>
            <a:r>
              <a:rPr lang="en-US" altLang="zh-TW" dirty="0"/>
              <a:t>-</a:t>
            </a:r>
            <a:r>
              <a:rPr lang="zh-TW" altLang="en-US" dirty="0"/>
              <a:t>上方置中矩形文繞圖，這樣就可以成功的加入浮水印。</a:t>
            </a:r>
            <a:endParaRPr dirty="0"/>
          </a:p>
        </p:txBody>
      </p:sp>
      <p:sp>
        <p:nvSpPr>
          <p:cNvPr id="119" name="Google Shape;119;p7: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0: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zh-TW" altLang="en-US" dirty="0"/>
              <a:t>接下來，輸入檔案資訊、儲存檔案。</a:t>
            </a:r>
            <a:endParaRPr lang="en-US" altLang="zh-TW" dirty="0"/>
          </a:p>
          <a:p>
            <a:pPr marL="0" lvl="0" indent="0" algn="l" rtl="0">
              <a:spcBef>
                <a:spcPts val="0"/>
              </a:spcBef>
              <a:spcAft>
                <a:spcPts val="0"/>
              </a:spcAft>
              <a:buNone/>
            </a:pPr>
            <a:r>
              <a:rPr lang="zh-TW" altLang="en-US" dirty="0"/>
              <a:t>在命令列地方點選</a:t>
            </a:r>
            <a:r>
              <a:rPr lang="en-US" altLang="zh-TW" dirty="0"/>
              <a:t>-</a:t>
            </a:r>
            <a:r>
              <a:rPr lang="zh-TW" altLang="en-US" dirty="0"/>
              <a:t>檔案，然後點選</a:t>
            </a:r>
            <a:r>
              <a:rPr lang="en-US" altLang="zh-TW" dirty="0"/>
              <a:t>-</a:t>
            </a:r>
            <a:r>
              <a:rPr lang="zh-TW" altLang="en-US" dirty="0"/>
              <a:t>資訊，游標移到作者的地方，右鍵點一下，點選編輯內容，更改作者的名稱為朝陽科技大學</a:t>
            </a:r>
            <a:r>
              <a:rPr lang="en-US" altLang="zh-TW" dirty="0"/>
              <a:t>.(</a:t>
            </a:r>
            <a:r>
              <a:rPr lang="zh-TW" altLang="en-US" dirty="0"/>
              <a:t>點</a:t>
            </a:r>
            <a:r>
              <a:rPr lang="en-US" altLang="zh-TW" dirty="0"/>
              <a:t>)</a:t>
            </a:r>
            <a:r>
              <a:rPr lang="zh-TW" altLang="en-US" dirty="0"/>
              <a:t>系所名稱</a:t>
            </a:r>
            <a:r>
              <a:rPr lang="en-US" altLang="zh-TW" dirty="0"/>
              <a:t>.(</a:t>
            </a:r>
            <a:r>
              <a:rPr lang="zh-TW" altLang="en-US" dirty="0"/>
              <a:t>點</a:t>
            </a:r>
            <a:r>
              <a:rPr lang="en-US" altLang="zh-TW" dirty="0"/>
              <a:t>)</a:t>
            </a:r>
            <a:r>
              <a:rPr lang="zh-TW" altLang="en-US" dirty="0"/>
              <a:t>再加上你的姓名，最後點選</a:t>
            </a:r>
            <a:r>
              <a:rPr lang="en-US" altLang="zh-TW" dirty="0"/>
              <a:t>-</a:t>
            </a:r>
            <a:r>
              <a:rPr lang="zh-TW" altLang="en-US" dirty="0"/>
              <a:t>顯示所有摘要資訊。</a:t>
            </a:r>
            <a:endParaRPr lang="en-US" altLang="zh-TW" dirty="0"/>
          </a:p>
          <a:p>
            <a:pPr marL="0" lvl="0" indent="0" algn="l" rtl="0">
              <a:spcBef>
                <a:spcPts val="0"/>
              </a:spcBef>
              <a:spcAft>
                <a:spcPts val="0"/>
              </a:spcAft>
              <a:buNone/>
            </a:pPr>
            <a:r>
              <a:rPr lang="zh-TW" altLang="en-US" dirty="0"/>
              <a:t>然後，依序修改標題、標籤和主旨。標題請輸入你的學號，主旨輸入論文中文題目，標籤輸入關鍵字，先輸入中文關鍵字，再輸入英文關鍵字，每個關鍵字以半形的逗號隔開。</a:t>
            </a:r>
            <a:endParaRPr dirty="0"/>
          </a:p>
        </p:txBody>
      </p:sp>
      <p:sp>
        <p:nvSpPr>
          <p:cNvPr id="168" name="Google Shape;168;p1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8: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zh-TW" altLang="en-US" dirty="0"/>
              <a:t>最後把</a:t>
            </a:r>
            <a:r>
              <a:rPr lang="en-US" altLang="zh-TW" dirty="0"/>
              <a:t>word</a:t>
            </a:r>
            <a:r>
              <a:rPr lang="zh-TW" altLang="en-US" dirty="0"/>
              <a:t>檔轉成</a:t>
            </a:r>
            <a:r>
              <a:rPr lang="en-US" altLang="zh-TW" dirty="0"/>
              <a:t>pdf</a:t>
            </a:r>
            <a:r>
              <a:rPr lang="zh-TW" altLang="en-US" dirty="0"/>
              <a:t>檔，同樣點選</a:t>
            </a:r>
            <a:r>
              <a:rPr lang="en-US" altLang="zh-TW" dirty="0"/>
              <a:t>-</a:t>
            </a:r>
            <a:r>
              <a:rPr lang="zh-TW" altLang="en-US" dirty="0"/>
              <a:t>檔案，然後選擇</a:t>
            </a:r>
            <a:r>
              <a:rPr lang="en-US" altLang="zh-TW" dirty="0"/>
              <a:t>-</a:t>
            </a:r>
            <a:r>
              <a:rPr lang="zh-TW" altLang="en-US" dirty="0"/>
              <a:t>另存新檔，選擇要存檔的位置，選擇</a:t>
            </a:r>
            <a:r>
              <a:rPr lang="en-US" altLang="zh-TW" dirty="0"/>
              <a:t>-pdf</a:t>
            </a:r>
            <a:r>
              <a:rPr lang="zh-TW" altLang="en-US" dirty="0"/>
              <a:t>檔，最後按儲存。</a:t>
            </a:r>
            <a:endParaRPr dirty="0"/>
          </a:p>
        </p:txBody>
      </p:sp>
      <p:sp>
        <p:nvSpPr>
          <p:cNvPr id="131" name="Google Shape;131;p8: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9: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zh-TW" altLang="en-US" dirty="0"/>
              <a:t>如果你有很多的檔案，封面、書名頁、摘要</a:t>
            </a:r>
            <a:r>
              <a:rPr lang="en-US" altLang="zh-TW" dirty="0"/>
              <a:t>...</a:t>
            </a:r>
            <a:r>
              <a:rPr lang="zh-TW" altLang="en-US" dirty="0"/>
              <a:t>各一個檔，那你需要合併多個</a:t>
            </a:r>
            <a:r>
              <a:rPr lang="en-US" altLang="zh-TW" dirty="0"/>
              <a:t>pdf</a:t>
            </a:r>
            <a:r>
              <a:rPr lang="zh-TW" altLang="en-US" dirty="0"/>
              <a:t>檔的時候，你可以參考一下這一頁的說明喔！利用本校雲端電腦教室，使用</a:t>
            </a:r>
            <a:r>
              <a:rPr lang="en-US" altLang="zh-TW" dirty="0" err="1"/>
              <a:t>Acorbat</a:t>
            </a:r>
            <a:r>
              <a:rPr lang="zh-TW" altLang="en-US" dirty="0"/>
              <a:t>軟體來做進行合併。</a:t>
            </a:r>
            <a:endParaRPr dirty="0"/>
          </a:p>
        </p:txBody>
      </p:sp>
      <p:sp>
        <p:nvSpPr>
          <p:cNvPr id="147" name="Google Shape;147;p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接下來跟大家介紹如何上傳您的檔案到論文系統。</a:t>
            </a:r>
            <a:endParaRPr lang="en-US" altLang="zh-TW" dirty="0"/>
          </a:p>
          <a:p>
            <a:r>
              <a:rPr lang="zh-TW" altLang="en-US" dirty="0"/>
              <a:t>首先，登入系統。從學校首頁</a:t>
            </a:r>
            <a:r>
              <a:rPr lang="en-US" altLang="zh-TW" dirty="0"/>
              <a:t>-</a:t>
            </a:r>
            <a:r>
              <a:rPr lang="zh-TW" altLang="en-US" dirty="0"/>
              <a:t>學生資訊系統，輸入您的帳號、密碼、驗證碼，直接點選 登入。</a:t>
            </a:r>
            <a:endParaRPr lang="en-US" altLang="zh-TW" dirty="0"/>
          </a:p>
          <a:p>
            <a:r>
              <a:rPr lang="zh-TW" altLang="en-US" dirty="0"/>
              <a:t>如果你是第一次登入學生資訊系統，密碼預設是你的身份證號碼。如果你改過，忘記密碼，請點選 忘記密碼，進行重設。</a:t>
            </a:r>
          </a:p>
        </p:txBody>
      </p:sp>
      <p:sp>
        <p:nvSpPr>
          <p:cNvPr id="4" name="投影片編號版面配置區 3"/>
          <p:cNvSpPr>
            <a:spLocks noGrp="1"/>
          </p:cNvSpPr>
          <p:nvPr>
            <p:ph type="sldNum" sz="quarter" idx="5"/>
          </p:nvPr>
        </p:nvSpPr>
        <p:spPr/>
        <p:txBody>
          <a:bodyPr/>
          <a:lstStyle/>
          <a:p>
            <a:fld id="{9C825929-D6E6-45AE-B188-724974B3D401}" type="slidenum">
              <a:rPr lang="zh-TW" altLang="en-US" smtClean="0"/>
              <a:t>17</a:t>
            </a:fld>
            <a:endParaRPr lang="zh-TW" altLang="en-US"/>
          </a:p>
        </p:txBody>
      </p:sp>
    </p:spTree>
    <p:extLst>
      <p:ext uri="{BB962C8B-B14F-4D97-AF65-F5344CB8AC3E}">
        <p14:creationId xmlns:p14="http://schemas.microsoft.com/office/powerpoint/2010/main" val="10952316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當我們登到學生資訊系統，找到 新生及畢業生專區，點選下方的 博碩士論文系統上傳，就可以登入學校的電子論文系統。</a:t>
            </a:r>
          </a:p>
        </p:txBody>
      </p:sp>
      <p:sp>
        <p:nvSpPr>
          <p:cNvPr id="4" name="投影片編號版面配置區 3"/>
          <p:cNvSpPr>
            <a:spLocks noGrp="1"/>
          </p:cNvSpPr>
          <p:nvPr>
            <p:ph type="sldNum" sz="quarter" idx="5"/>
          </p:nvPr>
        </p:nvSpPr>
        <p:spPr/>
        <p:txBody>
          <a:bodyPr/>
          <a:lstStyle/>
          <a:p>
            <a:fld id="{9C825929-D6E6-45AE-B188-724974B3D401}" type="slidenum">
              <a:rPr lang="zh-TW" altLang="en-US" smtClean="0"/>
              <a:t>18</a:t>
            </a:fld>
            <a:endParaRPr lang="zh-TW" altLang="en-US"/>
          </a:p>
        </p:txBody>
      </p:sp>
    </p:spTree>
    <p:extLst>
      <p:ext uri="{BB962C8B-B14F-4D97-AF65-F5344CB8AC3E}">
        <p14:creationId xmlns:p14="http://schemas.microsoft.com/office/powerpoint/2010/main" val="16359287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8: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zh-TW" altLang="en-US" dirty="0"/>
              <a:t>接著輸入您的個人基本資料，提醒大家</a:t>
            </a:r>
            <a:r>
              <a:rPr lang="en-US" altLang="zh-TW" dirty="0"/>
              <a:t>-</a:t>
            </a:r>
            <a:r>
              <a:rPr lang="zh-TW" altLang="en-US" dirty="0"/>
              <a:t>請務必要輸入正確的系所，系所名稱一旦建錯，是沒有辦法再修改，需要刪除帳號，整個重新建。如果你找不到正確系所，請聯絡我們。</a:t>
            </a:r>
            <a:endParaRPr lang="en-US" altLang="zh-TW" dirty="0"/>
          </a:p>
          <a:p>
            <a:pPr marL="0" lvl="0" indent="0" algn="l" rtl="0">
              <a:spcBef>
                <a:spcPts val="0"/>
              </a:spcBef>
              <a:spcAft>
                <a:spcPts val="0"/>
              </a:spcAft>
              <a:buNone/>
            </a:pPr>
            <a:r>
              <a:rPr lang="zh-TW" altLang="en-US" dirty="0"/>
              <a:t>學期請選擇正確的學期，這個會套印到授權書上的學期資訊。</a:t>
            </a:r>
            <a:r>
              <a:rPr lang="en-US" altLang="zh-TW" dirty="0"/>
              <a:t>9</a:t>
            </a:r>
            <a:r>
              <a:rPr lang="zh-TW" altLang="en-US" dirty="0"/>
              <a:t>月</a:t>
            </a:r>
            <a:r>
              <a:rPr lang="en-US" altLang="zh-TW" dirty="0"/>
              <a:t>1</a:t>
            </a:r>
            <a:r>
              <a:rPr lang="zh-TW" altLang="en-US" dirty="0"/>
              <a:t>日到隔年的</a:t>
            </a:r>
            <a:r>
              <a:rPr lang="en-US" altLang="zh-TW" dirty="0"/>
              <a:t>2</a:t>
            </a:r>
            <a:r>
              <a:rPr lang="zh-TW" altLang="en-US" dirty="0"/>
              <a:t>月</a:t>
            </a:r>
            <a:r>
              <a:rPr lang="en-US" altLang="zh-TW" dirty="0"/>
              <a:t>28</a:t>
            </a:r>
            <a:r>
              <a:rPr lang="zh-TW" altLang="en-US" dirty="0"/>
              <a:t>日是屬於第一學期，</a:t>
            </a:r>
            <a:r>
              <a:rPr lang="en-US" altLang="zh-TW" dirty="0"/>
              <a:t>3</a:t>
            </a:r>
            <a:r>
              <a:rPr lang="zh-TW" altLang="en-US" dirty="0"/>
              <a:t>月</a:t>
            </a:r>
            <a:r>
              <a:rPr lang="en-US" altLang="zh-TW" dirty="0"/>
              <a:t>1</a:t>
            </a:r>
            <a:r>
              <a:rPr lang="zh-TW" altLang="en-US" dirty="0"/>
              <a:t>日到</a:t>
            </a:r>
            <a:r>
              <a:rPr lang="en-US" altLang="zh-TW" dirty="0"/>
              <a:t>8</a:t>
            </a:r>
            <a:r>
              <a:rPr lang="zh-TW" altLang="en-US" dirty="0"/>
              <a:t>月</a:t>
            </a:r>
            <a:r>
              <a:rPr lang="en-US" altLang="zh-TW" dirty="0"/>
              <a:t>31</a:t>
            </a:r>
            <a:r>
              <a:rPr lang="zh-TW" altLang="en-US" dirty="0"/>
              <a:t>日畢業的是第二學期。</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Email</a:t>
            </a:r>
            <a:r>
              <a:rPr lang="zh-TW" altLang="en-US" dirty="0"/>
              <a:t>資料請輸入您常用的信箱，論文的審核通知信，不管是審核通過或退件，系統都會寄信通知你。這樣個人基本資料就完成了。</a:t>
            </a:r>
          </a:p>
          <a:p>
            <a:pPr marL="0" lvl="0" indent="0" algn="l" rtl="0">
              <a:spcBef>
                <a:spcPts val="0"/>
              </a:spcBef>
              <a:spcAft>
                <a:spcPts val="0"/>
              </a:spcAft>
              <a:buNone/>
            </a:pPr>
            <a:endParaRPr dirty="0"/>
          </a:p>
        </p:txBody>
      </p:sp>
      <p:sp>
        <p:nvSpPr>
          <p:cNvPr id="344" name="Google Shape;344;p18: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594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今天的介紹總共分為五個部分，第一個部分是上傳論文相關注意事項、重要提醒。</a:t>
            </a:r>
            <a:endParaRPr lang="en-US" altLang="zh-TW" dirty="0"/>
          </a:p>
          <a:p>
            <a:r>
              <a:rPr lang="zh-TW" altLang="en-US" dirty="0"/>
              <a:t>第二個部分是電子論文檔案的處理，加浮水印，加檔案資訊，最後轉成</a:t>
            </a:r>
            <a:r>
              <a:rPr lang="en-US" altLang="zh-TW" dirty="0"/>
              <a:t>pdf</a:t>
            </a:r>
            <a:r>
              <a:rPr lang="zh-TW" altLang="en-US" dirty="0"/>
              <a:t>檔。</a:t>
            </a:r>
            <a:endParaRPr lang="en-US" altLang="zh-TW" dirty="0"/>
          </a:p>
          <a:p>
            <a:r>
              <a:rPr lang="zh-TW" altLang="en-US" dirty="0"/>
              <a:t>第三個部分就是上傳論文到系統。</a:t>
            </a:r>
            <a:endParaRPr lang="en-US" altLang="zh-TW" dirty="0"/>
          </a:p>
          <a:p>
            <a:r>
              <a:rPr lang="zh-TW" altLang="en-US" dirty="0"/>
              <a:t>最後跟大家提醒一下幾個常見的退件原因、還有一些相關的網頁連結。</a:t>
            </a:r>
          </a:p>
        </p:txBody>
      </p:sp>
      <p:sp>
        <p:nvSpPr>
          <p:cNvPr id="4" name="投影片編號版面配置區 3"/>
          <p:cNvSpPr>
            <a:spLocks noGrp="1"/>
          </p:cNvSpPr>
          <p:nvPr>
            <p:ph type="sldNum" sz="quarter" idx="5"/>
          </p:nvPr>
        </p:nvSpPr>
        <p:spPr/>
        <p:txBody>
          <a:bodyPr/>
          <a:lstStyle/>
          <a:p>
            <a:fld id="{9C825929-D6E6-45AE-B188-724974B3D401}" type="slidenum">
              <a:rPr lang="zh-TW" altLang="en-US" smtClean="0"/>
              <a:t>2</a:t>
            </a:fld>
            <a:endParaRPr lang="zh-TW" altLang="en-US"/>
          </a:p>
        </p:txBody>
      </p:sp>
    </p:spTree>
    <p:extLst>
      <p:ext uri="{BB962C8B-B14F-4D97-AF65-F5344CB8AC3E}">
        <p14:creationId xmlns:p14="http://schemas.microsoft.com/office/powerpoint/2010/main" val="19580260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8: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zh-TW" altLang="en-US" dirty="0"/>
              <a:t>接著，上傳論文資料。</a:t>
            </a:r>
            <a:endParaRPr lang="en-US" altLang="zh-TW" dirty="0"/>
          </a:p>
          <a:p>
            <a:pPr marL="0" lvl="0" indent="0" algn="l" rtl="0">
              <a:spcBef>
                <a:spcPts val="0"/>
              </a:spcBef>
              <a:spcAft>
                <a:spcPts val="0"/>
              </a:spcAft>
              <a:buNone/>
            </a:pPr>
            <a:r>
              <a:rPr lang="zh-TW" altLang="en-US" dirty="0"/>
              <a:t>點選 論文建檔，點選 新增資料，進到論文建檔的畫面。</a:t>
            </a:r>
            <a:endParaRPr dirty="0"/>
          </a:p>
        </p:txBody>
      </p:sp>
      <p:sp>
        <p:nvSpPr>
          <p:cNvPr id="344" name="Google Shape;344;p18: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22: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zh-TW" altLang="en-US" dirty="0"/>
              <a:t>第一步驟輸入你的論文基本資料。一般都是學術論文，然後依序把你的基本資料建進去。</a:t>
            </a:r>
            <a:endParaRPr lang="en-US" altLang="zh-TW" dirty="0"/>
          </a:p>
          <a:p>
            <a:pPr marL="0" lvl="0" indent="0" algn="l" rtl="0">
              <a:spcBef>
                <a:spcPts val="0"/>
              </a:spcBef>
              <a:spcAft>
                <a:spcPts val="0"/>
              </a:spcAft>
              <a:buNone/>
            </a:pPr>
            <a:r>
              <a:rPr lang="zh-TW" altLang="en-US" dirty="0"/>
              <a:t>中文研究生姓名、英文的研究生姓名。提醒大家注意，基本資料英文名字格式，是以 姓 半形逗號 空格 名字 建檔，方便索引的一致性。</a:t>
            </a:r>
            <a:endParaRPr lang="en-US" altLang="zh-TW" dirty="0"/>
          </a:p>
          <a:p>
            <a:pPr marL="0" lvl="0" indent="0" algn="l" rtl="0">
              <a:spcBef>
                <a:spcPts val="0"/>
              </a:spcBef>
              <a:spcAft>
                <a:spcPts val="0"/>
              </a:spcAft>
              <a:buNone/>
            </a:pPr>
            <a:endParaRPr dirty="0"/>
          </a:p>
        </p:txBody>
      </p:sp>
      <p:sp>
        <p:nvSpPr>
          <p:cNvPr id="464" name="Google Shape;464;p22: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23: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zh-TW" altLang="en-US" dirty="0"/>
              <a:t>接下來論文的中、英文論文題目，提醒大家論文題目須注意一致性。您的口委審定書、</a:t>
            </a:r>
            <a:r>
              <a:rPr lang="en-US" altLang="zh-TW" dirty="0"/>
              <a:t>pdf</a:t>
            </a:r>
            <a:r>
              <a:rPr lang="zh-TW" altLang="en-US" dirty="0"/>
              <a:t>檔的封面、書名頁以及系統中的論文中英文名稱，要逐字核對，拼法和標點符號都要一模一樣。所以，當建完檔的時候，請再仔細核對一遍中英文口委審定書上的中、英文論文名稱。</a:t>
            </a:r>
            <a:endParaRPr lang="en-US" altLang="zh-TW" dirty="0"/>
          </a:p>
          <a:p>
            <a:pPr marL="0" lvl="0" indent="0" algn="l" rtl="0">
              <a:spcBef>
                <a:spcPts val="0"/>
              </a:spcBef>
              <a:spcAft>
                <a:spcPts val="0"/>
              </a:spcAft>
              <a:buNone/>
            </a:pPr>
            <a:r>
              <a:rPr lang="zh-TW" altLang="en-US" dirty="0"/>
              <a:t>接下來，指導教授的中文名、英文名，如果是兩位教授共同指導，這邊請點選增加，系統會再增加兩個欄位，請輸入共同指導教授中文名、英文名。</a:t>
            </a:r>
            <a:endParaRPr lang="en-US" altLang="zh-TW" dirty="0"/>
          </a:p>
          <a:p>
            <a:pPr marL="0" lvl="0" indent="0" algn="l" rtl="0">
              <a:spcBef>
                <a:spcPts val="0"/>
              </a:spcBef>
              <a:spcAft>
                <a:spcPts val="0"/>
              </a:spcAft>
              <a:buNone/>
            </a:pPr>
            <a:r>
              <a:rPr lang="zh-TW" altLang="en-US" dirty="0"/>
              <a:t>指導教授的</a:t>
            </a:r>
            <a:r>
              <a:rPr lang="en-US" altLang="zh-TW" dirty="0"/>
              <a:t>email</a:t>
            </a:r>
            <a:r>
              <a:rPr lang="zh-TW" altLang="en-US" dirty="0"/>
              <a:t>，如果是兩位指導教授，</a:t>
            </a:r>
            <a:r>
              <a:rPr lang="en-US" altLang="zh-TW" dirty="0"/>
              <a:t>email</a:t>
            </a:r>
            <a:r>
              <a:rPr lang="zh-TW" altLang="en-US" dirty="0"/>
              <a:t>中間以半形逗號隔開即可。</a:t>
            </a:r>
            <a:endParaRPr dirty="0"/>
          </a:p>
        </p:txBody>
      </p:sp>
      <p:sp>
        <p:nvSpPr>
          <p:cNvPr id="490" name="Google Shape;490;p23: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24: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zh-TW" altLang="en-US" dirty="0"/>
              <a:t>口試委員部分，除了指導教授以外的口試委員都建檔。請點選</a:t>
            </a:r>
            <a:r>
              <a:rPr lang="en-US" altLang="zh-TW" dirty="0"/>
              <a:t>-</a:t>
            </a:r>
            <a:r>
              <a:rPr lang="zh-TW" altLang="en-US" dirty="0"/>
              <a:t>增加，依序增加第二位、第三位口試委員。</a:t>
            </a:r>
            <a:endParaRPr lang="en-US" altLang="zh-TW" dirty="0"/>
          </a:p>
          <a:p>
            <a:pPr marL="0" lvl="0" indent="0" algn="l" rtl="0">
              <a:spcBef>
                <a:spcPts val="0"/>
              </a:spcBef>
              <a:spcAft>
                <a:spcPts val="0"/>
              </a:spcAft>
              <a:buNone/>
            </a:pPr>
            <a:r>
              <a:rPr lang="zh-TW" altLang="en-US" dirty="0"/>
              <a:t>論文的頁數建檔的是本文的頁數，就是阿拉伯數字的最後那個數字，不是整個</a:t>
            </a:r>
            <a:r>
              <a:rPr lang="en-US" altLang="zh-TW" dirty="0"/>
              <a:t>pdf</a:t>
            </a:r>
            <a:r>
              <a:rPr lang="zh-TW" altLang="en-US" dirty="0"/>
              <a:t>檔的總頁數。</a:t>
            </a:r>
            <a:endParaRPr lang="en-US" altLang="zh-TW" dirty="0"/>
          </a:p>
          <a:p>
            <a:pPr marL="0" lvl="0" indent="0" algn="l" rtl="0">
              <a:spcBef>
                <a:spcPts val="0"/>
              </a:spcBef>
              <a:spcAft>
                <a:spcPts val="0"/>
              </a:spcAft>
              <a:buNone/>
            </a:pPr>
            <a:r>
              <a:rPr lang="zh-TW" altLang="en-US" dirty="0"/>
              <a:t>關鍵字也是一欄一個關鍵字，如果你有</a:t>
            </a:r>
            <a:r>
              <a:rPr lang="en-US" altLang="zh-TW" dirty="0"/>
              <a:t>4</a:t>
            </a:r>
            <a:r>
              <a:rPr lang="zh-TW" altLang="en-US" dirty="0"/>
              <a:t>個關鍵字，請按</a:t>
            </a:r>
            <a:r>
              <a:rPr lang="en-US" altLang="zh-TW" dirty="0"/>
              <a:t>3</a:t>
            </a:r>
            <a:r>
              <a:rPr lang="zh-TW" altLang="en-US" dirty="0"/>
              <a:t>次增加。中英文關鍵字組數需要一致。</a:t>
            </a:r>
            <a:endParaRPr dirty="0"/>
          </a:p>
        </p:txBody>
      </p:sp>
      <p:sp>
        <p:nvSpPr>
          <p:cNvPr id="524" name="Google Shape;524;p24: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p25: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zh-TW" altLang="en-US" dirty="0"/>
              <a:t>接著，點選第二個頁籤，中英文摘要，可以從</a:t>
            </a:r>
            <a:r>
              <a:rPr lang="en-US" altLang="zh-TW" dirty="0"/>
              <a:t>word</a:t>
            </a:r>
            <a:r>
              <a:rPr lang="zh-TW" altLang="en-US" dirty="0"/>
              <a:t>檔複製貼過來。</a:t>
            </a:r>
            <a:endParaRPr dirty="0"/>
          </a:p>
        </p:txBody>
      </p:sp>
      <p:sp>
        <p:nvSpPr>
          <p:cNvPr id="561" name="Google Shape;561;p2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26: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zh-TW" altLang="en-US" dirty="0"/>
              <a:t>然後，目錄也請從</a:t>
            </a:r>
            <a:r>
              <a:rPr lang="en-US" altLang="zh-TW" dirty="0"/>
              <a:t>word</a:t>
            </a:r>
            <a:r>
              <a:rPr lang="zh-TW" altLang="en-US" dirty="0"/>
              <a:t>檔裡複製貼過來，記得圖表目錄都一起複製過來，目錄都須要包含頁碼。</a:t>
            </a:r>
            <a:endParaRPr dirty="0"/>
          </a:p>
        </p:txBody>
      </p:sp>
      <p:sp>
        <p:nvSpPr>
          <p:cNvPr id="581" name="Google Shape;581;p26: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27: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zh-TW" altLang="en-US" dirty="0"/>
              <a:t>參考文獻一樣複製貼上。</a:t>
            </a:r>
            <a:endParaRPr lang="en-US" altLang="zh-TW" dirty="0"/>
          </a:p>
          <a:p>
            <a:pPr marL="0" lvl="0" indent="0" algn="l" rtl="0">
              <a:spcBef>
                <a:spcPts val="0"/>
              </a:spcBef>
              <a:spcAft>
                <a:spcPts val="0"/>
              </a:spcAft>
              <a:buNone/>
            </a:pPr>
            <a:r>
              <a:rPr lang="zh-TW" altLang="en-US" dirty="0"/>
              <a:t>進行到這一步驟，如果您已經整個資料都確認正確完成了，請點選資料存檔。</a:t>
            </a:r>
            <a:endParaRPr lang="en-US" altLang="zh-TW" dirty="0"/>
          </a:p>
          <a:p>
            <a:pPr marL="0" lvl="0" indent="0" algn="l" rtl="0">
              <a:spcBef>
                <a:spcPts val="0"/>
              </a:spcBef>
              <a:spcAft>
                <a:spcPts val="0"/>
              </a:spcAft>
              <a:buNone/>
            </a:pPr>
            <a:r>
              <a:rPr lang="zh-TW" altLang="en-US" dirty="0"/>
              <a:t>如果還沒建檔完成，請點選資料暫存，下次可以再登入系統，繼續建檔論文資料。</a:t>
            </a:r>
            <a:endParaRPr dirty="0"/>
          </a:p>
        </p:txBody>
      </p:sp>
      <p:sp>
        <p:nvSpPr>
          <p:cNvPr id="601" name="Google Shape;601;p27: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p28: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zh-TW" altLang="en-US" dirty="0"/>
              <a:t>基本資料輸入完成，接著來到第二步驟上傳全文。</a:t>
            </a:r>
            <a:endParaRPr lang="en-US" altLang="zh-TW" dirty="0"/>
          </a:p>
          <a:p>
            <a:pPr marL="0" lvl="0" indent="0" algn="l" rtl="0">
              <a:spcBef>
                <a:spcPts val="0"/>
              </a:spcBef>
              <a:spcAft>
                <a:spcPts val="0"/>
              </a:spcAft>
              <a:buNone/>
            </a:pPr>
            <a:r>
              <a:rPr lang="zh-TW" altLang="en-US" dirty="0"/>
              <a:t>點選 上傳或刪除全文，可以進行論文檔案上傳。</a:t>
            </a:r>
            <a:endParaRPr dirty="0"/>
          </a:p>
        </p:txBody>
      </p:sp>
      <p:sp>
        <p:nvSpPr>
          <p:cNvPr id="640" name="Google Shape;640;p28: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p29: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zh-TW" altLang="en-US" dirty="0"/>
              <a:t>點選 選擇檔案，找到檔案位置，把檔案選起來，</a:t>
            </a:r>
            <a:endParaRPr lang="en-US" altLang="zh-TW" dirty="0"/>
          </a:p>
          <a:p>
            <a:pPr marL="0" lvl="0" indent="0" algn="l" rtl="0">
              <a:spcBef>
                <a:spcPts val="0"/>
              </a:spcBef>
              <a:spcAft>
                <a:spcPts val="0"/>
              </a:spcAft>
              <a:buNone/>
            </a:pPr>
            <a:r>
              <a:rPr lang="zh-TW" altLang="en-US" dirty="0"/>
              <a:t>點選 開啟，然後 確定上傳，完成電子檔上傳。</a:t>
            </a:r>
            <a:endParaRPr dirty="0"/>
          </a:p>
        </p:txBody>
      </p:sp>
      <p:sp>
        <p:nvSpPr>
          <p:cNvPr id="661" name="Google Shape;661;p2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p30: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zh-TW" altLang="en-US" dirty="0"/>
              <a:t>現在，您可以在系統上看到電子論文檔案。如果您發覺上傳的檔案是錯的，只要再點選 刪除電子全文，</a:t>
            </a:r>
            <a:endParaRPr lang="en-US" altLang="zh-TW" dirty="0"/>
          </a:p>
          <a:p>
            <a:pPr marL="0" lvl="0" indent="0" algn="l" rtl="0">
              <a:spcBef>
                <a:spcPts val="0"/>
              </a:spcBef>
              <a:spcAft>
                <a:spcPts val="0"/>
              </a:spcAft>
              <a:buNone/>
            </a:pPr>
            <a:r>
              <a:rPr lang="zh-TW" altLang="en-US" dirty="0"/>
              <a:t>然後，點選 叉叉，就可以把檔案刪掉，重複剛剛的步驟，重新上傳正確的電子檔。</a:t>
            </a:r>
            <a:endParaRPr dirty="0"/>
          </a:p>
        </p:txBody>
      </p:sp>
      <p:sp>
        <p:nvSpPr>
          <p:cNvPr id="697" name="Google Shape;697;p3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上傳論文相關注意事項，請大家在論文編排前參閱教務處註冊組所訂定的博碩士學位論文格式規範，請特別注意，第</a:t>
            </a:r>
            <a:r>
              <a:rPr lang="en-US" altLang="zh-TW" dirty="0"/>
              <a:t>1</a:t>
            </a:r>
            <a:r>
              <a:rPr lang="zh-TW" altLang="en-US" dirty="0"/>
              <a:t>頁的編排順序及頁次的規定，還有封面和書名頁以及最後的中英文系所名稱。</a:t>
            </a:r>
            <a:endParaRPr lang="en-US" altLang="zh-TW" dirty="0"/>
          </a:p>
          <a:p>
            <a:r>
              <a:rPr lang="zh-TW" altLang="en-US" dirty="0"/>
              <a:t>另外，在論文上傳的部分，圖資處也編印了一本博碩士論文系統電子論文上傳的操作說明。把每一個步驟，還有圖文詳細地抓取出來。您可以參照這個操作手冊上傳論文。</a:t>
            </a:r>
            <a:endParaRPr lang="en-US" altLang="zh-TW" dirty="0"/>
          </a:p>
          <a:p>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9C825929-D6E6-45AE-B188-724974B3D401}" type="slidenum">
              <a:rPr lang="zh-TW" altLang="en-US" smtClean="0"/>
              <a:t>3</a:t>
            </a:fld>
            <a:endParaRPr lang="zh-TW" altLang="en-US"/>
          </a:p>
        </p:txBody>
      </p:sp>
    </p:spTree>
    <p:extLst>
      <p:ext uri="{BB962C8B-B14F-4D97-AF65-F5344CB8AC3E}">
        <p14:creationId xmlns:p14="http://schemas.microsoft.com/office/powerpoint/2010/main" val="465205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p31: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zh-TW" altLang="en-US" dirty="0"/>
              <a:t>完成之後，接著設定論文的開放時間。</a:t>
            </a:r>
            <a:endParaRPr lang="en-US" altLang="zh-TW" dirty="0"/>
          </a:p>
          <a:p>
            <a:pPr marL="0" lvl="0" indent="0" algn="l" rtl="0">
              <a:spcBef>
                <a:spcPts val="0"/>
              </a:spcBef>
              <a:spcAft>
                <a:spcPts val="0"/>
              </a:spcAft>
              <a:buNone/>
            </a:pPr>
            <a:r>
              <a:rPr lang="zh-TW" altLang="en-US" dirty="0"/>
              <a:t>論文全文的開放方式從</a:t>
            </a:r>
            <a:r>
              <a:rPr lang="en-US" altLang="zh-TW" dirty="0"/>
              <a:t>109</a:t>
            </a:r>
            <a:r>
              <a:rPr lang="zh-TW" altLang="en-US" dirty="0"/>
              <a:t>學年第一學期開始，電子論文跟紙本論文的公開機制是相同的。</a:t>
            </a:r>
            <a:endParaRPr lang="en-US" altLang="zh-TW" dirty="0"/>
          </a:p>
          <a:p>
            <a:pPr marL="0" lvl="0" indent="0" algn="l" rtl="0">
              <a:spcBef>
                <a:spcPts val="0"/>
              </a:spcBef>
              <a:spcAft>
                <a:spcPts val="0"/>
              </a:spcAft>
              <a:buNone/>
            </a:pPr>
            <a:r>
              <a:rPr lang="zh-TW" altLang="en-US" dirty="0"/>
              <a:t>以公開為原則，不公開為例外，如果你的電子論文需要延後公開，就必須上傳經由學位考試委員簽署且系所核章同意的學位論文延後公開申請書。</a:t>
            </a:r>
            <a:endParaRPr lang="en-US" altLang="zh-TW" dirty="0"/>
          </a:p>
          <a:p>
            <a:pPr marL="0" lvl="0" indent="0" algn="l" rtl="0">
              <a:spcBef>
                <a:spcPts val="0"/>
              </a:spcBef>
              <a:spcAft>
                <a:spcPts val="0"/>
              </a:spcAft>
              <a:buNone/>
            </a:pPr>
            <a:r>
              <a:rPr lang="zh-TW" altLang="en-US" dirty="0"/>
              <a:t>必須把這份簽署及用印的延後公開申請書掃描之後上傳到系統，再依照申請書的開放日期，建檔至系統。</a:t>
            </a:r>
            <a:endParaRPr lang="en-US" altLang="zh-TW" dirty="0"/>
          </a:p>
          <a:p>
            <a:pPr marL="0" lvl="0" indent="0" algn="l" rtl="0">
              <a:spcBef>
                <a:spcPts val="0"/>
              </a:spcBef>
              <a:spcAft>
                <a:spcPts val="0"/>
              </a:spcAft>
              <a:buNone/>
            </a:pPr>
            <a:r>
              <a:rPr lang="zh-TW" altLang="en-US" dirty="0"/>
              <a:t>如果未上傳延後公開申請書，卻選擇延後，不是校內外立即公開，我們將會以退件處理。</a:t>
            </a:r>
            <a:endParaRPr dirty="0"/>
          </a:p>
        </p:txBody>
      </p:sp>
      <p:sp>
        <p:nvSpPr>
          <p:cNvPr id="725" name="Google Shape;725;p3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p32: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zh-TW" altLang="en-US" dirty="0"/>
              <a:t>接下來，設定論文開放時間。</a:t>
            </a:r>
            <a:endParaRPr lang="en-US" altLang="zh-TW" dirty="0"/>
          </a:p>
          <a:p>
            <a:pPr marL="0" lvl="0" indent="0" algn="l" rtl="0">
              <a:spcBef>
                <a:spcPts val="0"/>
              </a:spcBef>
              <a:spcAft>
                <a:spcPts val="0"/>
              </a:spcAft>
              <a:buNone/>
            </a:pPr>
            <a:r>
              <a:rPr lang="zh-TW" altLang="en-US" dirty="0"/>
              <a:t>如果是立即開放，請點選校內外立即開放，這樣就完成了。</a:t>
            </a:r>
            <a:endParaRPr dirty="0"/>
          </a:p>
        </p:txBody>
      </p:sp>
      <p:sp>
        <p:nvSpPr>
          <p:cNvPr id="737" name="Google Shape;737;p32: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p33: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zh-TW" altLang="en-US" dirty="0"/>
              <a:t>如果是延後公開，你需要上傳延後公開申請書，同時必須要設定紙本論文的延後公開日期。</a:t>
            </a:r>
            <a:endParaRPr lang="en-US" altLang="zh-TW" dirty="0"/>
          </a:p>
          <a:p>
            <a:pPr marL="0" lvl="0" indent="0" algn="l" rtl="0">
              <a:spcBef>
                <a:spcPts val="0"/>
              </a:spcBef>
              <a:spcAft>
                <a:spcPts val="0"/>
              </a:spcAft>
              <a:buNone/>
            </a:pPr>
            <a:r>
              <a:rPr lang="zh-TW" altLang="en-US" dirty="0"/>
              <a:t>請依畫面</a:t>
            </a:r>
            <a:r>
              <a:rPr lang="en-US" altLang="zh-TW" dirty="0"/>
              <a:t>1</a:t>
            </a:r>
            <a:r>
              <a:rPr lang="zh-TW" altLang="en-US" dirty="0"/>
              <a:t>到</a:t>
            </a:r>
            <a:r>
              <a:rPr lang="en-US" altLang="zh-TW" dirty="0"/>
              <a:t>4</a:t>
            </a:r>
            <a:r>
              <a:rPr lang="zh-TW" altLang="en-US" dirty="0"/>
              <a:t>操作。</a:t>
            </a:r>
            <a:endParaRPr lang="en-US" altLang="zh-TW" dirty="0"/>
          </a:p>
          <a:p>
            <a:pPr marL="0" lvl="0" indent="0" algn="l" rtl="0">
              <a:spcBef>
                <a:spcPts val="0"/>
              </a:spcBef>
              <a:spcAft>
                <a:spcPts val="0"/>
              </a:spcAft>
              <a:buNone/>
            </a:pPr>
            <a:r>
              <a:rPr lang="zh-TW" altLang="en-US" dirty="0"/>
              <a:t>請點選 有申請紙本論文延後公開書請點選此按鈕，進入設定畫面。</a:t>
            </a:r>
            <a:endParaRPr lang="en-US" altLang="zh-TW" dirty="0"/>
          </a:p>
          <a:p>
            <a:pPr marL="0" lvl="0" indent="0" algn="l" rtl="0">
              <a:spcBef>
                <a:spcPts val="0"/>
              </a:spcBef>
              <a:spcAft>
                <a:spcPts val="0"/>
              </a:spcAft>
              <a:buNone/>
            </a:pPr>
            <a:r>
              <a:rPr lang="zh-TW" altLang="en-US" dirty="0"/>
              <a:t>點選 選擇檔案，選擇  延後公開申請書掃描檔，設定延後公開的日期，點選 確定上傳。</a:t>
            </a:r>
            <a:endParaRPr lang="en-US" altLang="zh-TW" dirty="0"/>
          </a:p>
          <a:p>
            <a:pPr marL="0" lvl="0" indent="0" algn="l" rtl="0">
              <a:spcBef>
                <a:spcPts val="0"/>
              </a:spcBef>
              <a:spcAft>
                <a:spcPts val="0"/>
              </a:spcAft>
              <a:buNone/>
            </a:pPr>
            <a:r>
              <a:rPr lang="zh-TW" altLang="en-US" dirty="0"/>
              <a:t>提醒大家延後公開申請書，需要經由學位考試委員簽署，系所用印，才能申請論文延後公開。</a:t>
            </a:r>
            <a:endParaRPr dirty="0"/>
          </a:p>
        </p:txBody>
      </p:sp>
      <p:sp>
        <p:nvSpPr>
          <p:cNvPr id="748" name="Google Shape;748;p33: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p34: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zh-TW" altLang="en-US" dirty="0"/>
              <a:t>電子論文延後公開設定，請大家選擇校內、校外公開的時間，日期需填寫一致，與延後公開申請書上面開放的日期相同。</a:t>
            </a:r>
            <a:endParaRPr dirty="0"/>
          </a:p>
        </p:txBody>
      </p:sp>
      <p:sp>
        <p:nvSpPr>
          <p:cNvPr id="759" name="Google Shape;759;p34: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p35: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zh-TW" altLang="en-US" dirty="0"/>
              <a:t>開放時間設定完成，接著，步驟三 列印及上傳授權書。</a:t>
            </a:r>
            <a:endParaRPr lang="en-US" altLang="zh-TW" dirty="0"/>
          </a:p>
          <a:p>
            <a:pPr marL="0" lvl="0" indent="0" algn="l" rtl="0">
              <a:spcBef>
                <a:spcPts val="0"/>
              </a:spcBef>
              <a:spcAft>
                <a:spcPts val="0"/>
              </a:spcAft>
              <a:buNone/>
            </a:pPr>
            <a:r>
              <a:rPr lang="zh-TW" altLang="en-US" dirty="0"/>
              <a:t>步驟三 點選預覽列印，出現</a:t>
            </a:r>
            <a:r>
              <a:rPr lang="en-US" altLang="zh-TW" dirty="0"/>
              <a:t>2</a:t>
            </a:r>
            <a:r>
              <a:rPr lang="zh-TW" altLang="en-US" dirty="0"/>
              <a:t>張授權書，</a:t>
            </a:r>
            <a:r>
              <a:rPr lang="en-US" altLang="zh-TW" dirty="0"/>
              <a:t>1</a:t>
            </a:r>
            <a:r>
              <a:rPr lang="zh-TW" altLang="en-US" dirty="0"/>
              <a:t>張是學校的授權書，</a:t>
            </a:r>
            <a:r>
              <a:rPr lang="en-US" altLang="zh-TW" dirty="0"/>
              <a:t>1</a:t>
            </a:r>
            <a:r>
              <a:rPr lang="zh-TW" altLang="en-US" dirty="0"/>
              <a:t>張是國家圖書館的授權書。</a:t>
            </a:r>
            <a:endParaRPr lang="en-US" altLang="zh-TW" dirty="0"/>
          </a:p>
          <a:p>
            <a:pPr marL="0" lvl="0" indent="0" algn="l" rtl="0">
              <a:spcBef>
                <a:spcPts val="0"/>
              </a:spcBef>
              <a:spcAft>
                <a:spcPts val="0"/>
              </a:spcAft>
              <a:buNone/>
            </a:pPr>
            <a:r>
              <a:rPr lang="zh-TW" altLang="en-US" dirty="0"/>
              <a:t>請將這</a:t>
            </a:r>
            <a:r>
              <a:rPr lang="en-US" altLang="zh-TW" dirty="0"/>
              <a:t>2</a:t>
            </a:r>
            <a:r>
              <a:rPr lang="zh-TW" altLang="en-US" dirty="0"/>
              <a:t>張單面印刷，列印出紙本，親筆簽名，寫上日期，自行拍照或者是掃描成</a:t>
            </a:r>
            <a:r>
              <a:rPr lang="en-US" altLang="zh-TW" dirty="0"/>
              <a:t>pdf</a:t>
            </a:r>
            <a:r>
              <a:rPr lang="zh-TW" altLang="en-US" dirty="0"/>
              <a:t>檔，上傳國圖那張授權書。</a:t>
            </a:r>
            <a:endParaRPr lang="en-US" altLang="zh-TW" dirty="0"/>
          </a:p>
          <a:p>
            <a:pPr marL="0" lvl="0" indent="0" algn="l" rtl="0">
              <a:spcBef>
                <a:spcPts val="0"/>
              </a:spcBef>
              <a:spcAft>
                <a:spcPts val="0"/>
              </a:spcAft>
              <a:buNone/>
            </a:pPr>
            <a:r>
              <a:rPr lang="zh-TW" altLang="en-US" dirty="0"/>
              <a:t>提醒大家拍照之後，檢視一下影像是否清晰、授權開放日期是否正確。</a:t>
            </a:r>
            <a:endParaRPr lang="en-US" altLang="zh-TW" dirty="0"/>
          </a:p>
          <a:p>
            <a:pPr marL="0" lvl="0" indent="0" algn="l" rtl="0">
              <a:spcBef>
                <a:spcPts val="0"/>
              </a:spcBef>
              <a:spcAft>
                <a:spcPts val="0"/>
              </a:spcAft>
              <a:buNone/>
            </a:pPr>
            <a:endParaRPr lang="en-US" altLang="zh-TW" dirty="0"/>
          </a:p>
          <a:p>
            <a:pPr marL="0" lvl="0" indent="0" algn="l" rtl="0">
              <a:spcBef>
                <a:spcPts val="0"/>
              </a:spcBef>
              <a:spcAft>
                <a:spcPts val="0"/>
              </a:spcAft>
              <a:buNone/>
            </a:pPr>
            <a:r>
              <a:rPr lang="zh-TW" altLang="en-US" dirty="0"/>
              <a:t>另外，如果審核不通過，退件的時候，系統會自動刪除你的授權書掃描檔。</a:t>
            </a:r>
          </a:p>
          <a:p>
            <a:pPr marL="0" lvl="0" indent="0" algn="l" rtl="0">
              <a:spcBef>
                <a:spcPts val="0"/>
              </a:spcBef>
              <a:spcAft>
                <a:spcPts val="0"/>
              </a:spcAft>
              <a:buNone/>
            </a:pPr>
            <a:r>
              <a:rPr lang="zh-TW" altLang="en-US" dirty="0"/>
              <a:t>所以，再重新送審的時候，必須再次上傳授權書，請大家保留好授權書掃描檔。</a:t>
            </a:r>
          </a:p>
          <a:p>
            <a:pPr marL="0" lvl="0" indent="0" algn="l" rtl="0">
              <a:spcBef>
                <a:spcPts val="0"/>
              </a:spcBef>
              <a:spcAft>
                <a:spcPts val="0"/>
              </a:spcAft>
              <a:buNone/>
            </a:pPr>
            <a:r>
              <a:rPr lang="zh-TW" altLang="en-US" dirty="0"/>
              <a:t>但退件的原因若與論文題目不一致有關，修改更新後，請記得重新印出新的授權書，簽名、寫上日期再上傳。</a:t>
            </a:r>
          </a:p>
          <a:p>
            <a:pPr marL="0" lvl="0" indent="0" algn="l" rtl="0">
              <a:spcBef>
                <a:spcPts val="0"/>
              </a:spcBef>
              <a:spcAft>
                <a:spcPts val="0"/>
              </a:spcAft>
              <a:buNone/>
            </a:pPr>
            <a:r>
              <a:rPr lang="zh-TW" altLang="en-US" dirty="0"/>
              <a:t>請把舊的銷毀，避免之後不小心交錯授權書。</a:t>
            </a:r>
          </a:p>
          <a:p>
            <a:pPr marL="0" lvl="0" indent="0" algn="l" rtl="0">
              <a:spcBef>
                <a:spcPts val="0"/>
              </a:spcBef>
              <a:spcAft>
                <a:spcPts val="0"/>
              </a:spcAft>
              <a:buNone/>
            </a:pPr>
            <a:endParaRPr dirty="0"/>
          </a:p>
        </p:txBody>
      </p:sp>
      <p:sp>
        <p:nvSpPr>
          <p:cNvPr id="770" name="Google Shape;770;p3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p36: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zh-TW" altLang="en-US" dirty="0"/>
              <a:t>最後一步驟，論文送審。</a:t>
            </a:r>
            <a:endParaRPr lang="en-US" altLang="zh-TW" dirty="0"/>
          </a:p>
          <a:p>
            <a:pPr marL="0" lvl="0" indent="0" algn="l" rtl="0">
              <a:spcBef>
                <a:spcPts val="0"/>
              </a:spcBef>
              <a:spcAft>
                <a:spcPts val="0"/>
              </a:spcAft>
              <a:buNone/>
            </a:pPr>
            <a:r>
              <a:rPr lang="zh-TW" altLang="en-US" dirty="0"/>
              <a:t>點選步驟四，記得按一下</a:t>
            </a:r>
            <a:r>
              <a:rPr lang="en-US" altLang="zh-TW" dirty="0"/>
              <a:t>-</a:t>
            </a:r>
            <a:r>
              <a:rPr lang="zh-TW" altLang="en-US" dirty="0"/>
              <a:t>送出審核 的按鈕，以便將您的論文送審。</a:t>
            </a:r>
            <a:endParaRPr lang="en-US" altLang="zh-TW" dirty="0"/>
          </a:p>
          <a:p>
            <a:pPr marL="0" lvl="0" indent="0" algn="l" rtl="0">
              <a:spcBef>
                <a:spcPts val="0"/>
              </a:spcBef>
              <a:spcAft>
                <a:spcPts val="0"/>
              </a:spcAft>
              <a:buNone/>
            </a:pPr>
            <a:r>
              <a:rPr lang="zh-TW" altLang="en-US" dirty="0"/>
              <a:t>如果您尚未完成，還有部分要修改，那就先不要送出審核。</a:t>
            </a:r>
            <a:endParaRPr lang="en-US" altLang="zh-TW" dirty="0"/>
          </a:p>
          <a:p>
            <a:pPr marL="0" lvl="0" indent="0" algn="l" rtl="0">
              <a:spcBef>
                <a:spcPts val="0"/>
              </a:spcBef>
              <a:spcAft>
                <a:spcPts val="0"/>
              </a:spcAft>
              <a:buNone/>
            </a:pPr>
            <a:r>
              <a:rPr lang="zh-TW" altLang="en-US" dirty="0"/>
              <a:t>當你送出審核後，發現有地方還需要修改，在圖資處還沒審核之前，您可以點選 取消審核 以進行修改。</a:t>
            </a:r>
            <a:endParaRPr lang="en-US" altLang="zh-TW" dirty="0"/>
          </a:p>
          <a:p>
            <a:pPr marL="0" lvl="0" indent="0" algn="l" rtl="0">
              <a:spcBef>
                <a:spcPts val="0"/>
              </a:spcBef>
              <a:spcAft>
                <a:spcPts val="0"/>
              </a:spcAft>
              <a:buNone/>
            </a:pPr>
            <a:endParaRPr lang="en-US" altLang="zh-TW" dirty="0"/>
          </a:p>
        </p:txBody>
      </p:sp>
      <p:sp>
        <p:nvSpPr>
          <p:cNvPr id="783" name="Google Shape;783;p36: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Google Shape;800;p37: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zh-TW" altLang="en-US" dirty="0"/>
              <a:t>提醒大家，送審之後，要麻煩耐心等候三個工作天，我們會依序處理，審核結果也會寄到您基本資料填寫的</a:t>
            </a:r>
            <a:r>
              <a:rPr lang="en-US" altLang="zh-TW" dirty="0"/>
              <a:t>email</a:t>
            </a:r>
            <a:r>
              <a:rPr lang="zh-TW" altLang="en-US" dirty="0"/>
              <a:t>聯絡信箱。</a:t>
            </a:r>
            <a:endParaRPr lang="en-US" altLang="zh-TW" dirty="0"/>
          </a:p>
          <a:p>
            <a:pPr marL="0" lvl="0" indent="0" algn="l" rtl="0">
              <a:spcBef>
                <a:spcPts val="0"/>
              </a:spcBef>
              <a:spcAft>
                <a:spcPts val="0"/>
              </a:spcAft>
              <a:buNone/>
            </a:pPr>
            <a:r>
              <a:rPr lang="zh-TW" altLang="en-US" dirty="0"/>
              <a:t>或者，您可以登入系統，查看論文上傳紀錄。清楚看到目前到哪一個步驟，是不是已經審核或者是退件。</a:t>
            </a:r>
            <a:endParaRPr lang="en-US" altLang="zh-TW" dirty="0"/>
          </a:p>
          <a:p>
            <a:pPr marL="0" lvl="0" indent="0" algn="l" rtl="0">
              <a:spcBef>
                <a:spcPts val="0"/>
              </a:spcBef>
              <a:spcAft>
                <a:spcPts val="0"/>
              </a:spcAft>
              <a:buNone/>
            </a:pPr>
            <a:r>
              <a:rPr lang="zh-TW" altLang="en-US" dirty="0"/>
              <a:t>假設您被退件，系統上也會顯示退件的原因，請按照退件原因進行修改。</a:t>
            </a:r>
            <a:endParaRPr dirty="0"/>
          </a:p>
        </p:txBody>
      </p:sp>
      <p:sp>
        <p:nvSpPr>
          <p:cNvPr id="801" name="Google Shape;801;p37: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Google Shape;813;p38: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zh-TW" altLang="en-US" dirty="0"/>
              <a:t>審核結果通知</a:t>
            </a:r>
            <a:endParaRPr lang="en-US" altLang="zh-TW" dirty="0"/>
          </a:p>
          <a:p>
            <a:pPr marL="0" lvl="0" indent="0" algn="l" rtl="0">
              <a:spcBef>
                <a:spcPts val="0"/>
              </a:spcBef>
              <a:spcAft>
                <a:spcPts val="0"/>
              </a:spcAft>
              <a:buNone/>
            </a:pPr>
            <a:r>
              <a:rPr lang="zh-TW" altLang="en-US" dirty="0"/>
              <a:t>如果審核通過了，會收到審核通過的</a:t>
            </a:r>
            <a:r>
              <a:rPr lang="en-US" altLang="zh-TW" dirty="0"/>
              <a:t>email</a:t>
            </a:r>
            <a:r>
              <a:rPr lang="zh-TW" altLang="en-US" dirty="0"/>
              <a:t>。</a:t>
            </a:r>
            <a:endParaRPr lang="en-US" altLang="zh-TW" dirty="0"/>
          </a:p>
          <a:p>
            <a:pPr marL="0" lvl="0" indent="0" algn="l" rtl="0">
              <a:spcBef>
                <a:spcPts val="0"/>
              </a:spcBef>
              <a:spcAft>
                <a:spcPts val="0"/>
              </a:spcAft>
              <a:buNone/>
            </a:pPr>
            <a:r>
              <a:rPr lang="zh-TW" altLang="en-US" dirty="0"/>
              <a:t>這時候，請將步驟三的那</a:t>
            </a:r>
            <a:r>
              <a:rPr lang="en-US" altLang="zh-TW" dirty="0"/>
              <a:t>2</a:t>
            </a:r>
            <a:r>
              <a:rPr lang="zh-TW" altLang="en-US" dirty="0"/>
              <a:t>張授權書正本繳交到圖書館借還書櫃台。</a:t>
            </a:r>
            <a:endParaRPr lang="en-US" altLang="zh-TW" dirty="0"/>
          </a:p>
          <a:p>
            <a:pPr marL="0" lvl="0" indent="0" algn="l" rtl="0">
              <a:spcBef>
                <a:spcPts val="0"/>
              </a:spcBef>
              <a:spcAft>
                <a:spcPts val="0"/>
              </a:spcAft>
              <a:buNone/>
            </a:pPr>
            <a:r>
              <a:rPr lang="zh-TW" altLang="en-US" dirty="0"/>
              <a:t>我們收到您的授權書之後，會盡快為您更改畢業離校關卡狀態。</a:t>
            </a:r>
            <a:endParaRPr lang="en-US" altLang="zh-TW" dirty="0"/>
          </a:p>
          <a:p>
            <a:pPr marL="0" lvl="0" indent="0" algn="l" rtl="0">
              <a:spcBef>
                <a:spcPts val="0"/>
              </a:spcBef>
              <a:spcAft>
                <a:spcPts val="0"/>
              </a:spcAft>
              <a:buNone/>
            </a:pPr>
            <a:r>
              <a:rPr lang="zh-TW" altLang="en-US" dirty="0"/>
              <a:t>特別提醒，電子論文授權書不能有任何的塗改；</a:t>
            </a:r>
            <a:endParaRPr lang="en-US" altLang="zh-TW" dirty="0"/>
          </a:p>
          <a:p>
            <a:pPr marL="0" lvl="0" indent="0" algn="l" rtl="0">
              <a:spcBef>
                <a:spcPts val="0"/>
              </a:spcBef>
              <a:spcAft>
                <a:spcPts val="0"/>
              </a:spcAft>
              <a:buNone/>
            </a:pPr>
            <a:r>
              <a:rPr lang="zh-TW" altLang="en-US" dirty="0"/>
              <a:t>如果有塗改，必須重印重填，再次上傳。</a:t>
            </a:r>
            <a:endParaRPr lang="en-US" altLang="zh-TW" dirty="0"/>
          </a:p>
          <a:p>
            <a:pPr marL="0" lvl="0" indent="0" algn="l" rtl="0">
              <a:spcBef>
                <a:spcPts val="0"/>
              </a:spcBef>
              <a:spcAft>
                <a:spcPts val="0"/>
              </a:spcAft>
              <a:buNone/>
            </a:pPr>
            <a:r>
              <a:rPr lang="zh-TW" altLang="en-US" dirty="0"/>
              <a:t>另外，大家的紙本論文，請依照學校規定，繳交到註冊組。</a:t>
            </a:r>
            <a:endParaRPr dirty="0"/>
          </a:p>
        </p:txBody>
      </p:sp>
      <p:sp>
        <p:nvSpPr>
          <p:cNvPr id="814" name="Google Shape;814;p38: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p40: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zh-TW" altLang="en-US" dirty="0"/>
              <a:t>審核結果，有</a:t>
            </a:r>
            <a:r>
              <a:rPr lang="en-US" altLang="zh-TW" dirty="0"/>
              <a:t>2</a:t>
            </a:r>
            <a:r>
              <a:rPr lang="zh-TW" altLang="en-US" dirty="0"/>
              <a:t>種。</a:t>
            </a:r>
            <a:endParaRPr lang="en-US" altLang="zh-TW" dirty="0"/>
          </a:p>
          <a:p>
            <a:pPr marL="0" lvl="0" indent="0" algn="l" rtl="0">
              <a:spcBef>
                <a:spcPts val="0"/>
              </a:spcBef>
              <a:spcAft>
                <a:spcPts val="0"/>
              </a:spcAft>
              <a:buNone/>
            </a:pPr>
            <a:r>
              <a:rPr lang="zh-TW" altLang="en-US" dirty="0"/>
              <a:t>一種是審核通過，請繳授權書。</a:t>
            </a:r>
            <a:endParaRPr lang="en-US" altLang="zh-TW" dirty="0"/>
          </a:p>
          <a:p>
            <a:pPr marL="0" lvl="0" indent="0" algn="l" rtl="0">
              <a:spcBef>
                <a:spcPts val="0"/>
              </a:spcBef>
              <a:spcAft>
                <a:spcPts val="0"/>
              </a:spcAft>
              <a:buNone/>
            </a:pPr>
            <a:r>
              <a:rPr lang="zh-TW" altLang="en-US" dirty="0"/>
              <a:t>一種是審核未通過，被退件，需要修改。</a:t>
            </a:r>
            <a:endParaRPr lang="en-US" altLang="zh-TW" dirty="0"/>
          </a:p>
          <a:p>
            <a:pPr marL="0" lvl="0" indent="0" algn="l" rtl="0">
              <a:spcBef>
                <a:spcPts val="0"/>
              </a:spcBef>
              <a:spcAft>
                <a:spcPts val="0"/>
              </a:spcAft>
              <a:buNone/>
            </a:pPr>
            <a:r>
              <a:rPr lang="zh-TW" altLang="en-US" dirty="0"/>
              <a:t>請再次登入系統，點選 修改資料的按鈕，進行資料的修改。</a:t>
            </a:r>
            <a:endParaRPr dirty="0"/>
          </a:p>
        </p:txBody>
      </p:sp>
      <p:sp>
        <p:nvSpPr>
          <p:cNvPr id="839" name="Google Shape;839;p4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p41: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zh-TW" altLang="en-US" dirty="0"/>
              <a:t>請依照退件原因，把需要修改的地方修改完，點選資料存檔，</a:t>
            </a:r>
            <a:endParaRPr lang="en-US" altLang="zh-TW" dirty="0"/>
          </a:p>
          <a:p>
            <a:pPr marL="0" lvl="0" indent="0" algn="l" rtl="0">
              <a:spcBef>
                <a:spcPts val="0"/>
              </a:spcBef>
              <a:spcAft>
                <a:spcPts val="0"/>
              </a:spcAft>
              <a:buNone/>
            </a:pPr>
            <a:r>
              <a:rPr lang="zh-TW" altLang="en-US" dirty="0"/>
              <a:t>然後步驟三，重新上傳授權書，最後步驟四送出審核。</a:t>
            </a:r>
            <a:endParaRPr lang="en-US" altLang="zh-TW" dirty="0"/>
          </a:p>
          <a:p>
            <a:pPr marL="0" lvl="0" indent="0" algn="l" rtl="0">
              <a:spcBef>
                <a:spcPts val="0"/>
              </a:spcBef>
              <a:spcAft>
                <a:spcPts val="0"/>
              </a:spcAft>
              <a:buNone/>
            </a:pPr>
            <a:r>
              <a:rPr lang="zh-TW" altLang="en-US" dirty="0"/>
              <a:t>同樣的，請大家耐心等候，我們將依照大家送出審核的順序，依序審核下來。</a:t>
            </a:r>
            <a:endParaRPr lang="en-US" altLang="zh-TW" dirty="0"/>
          </a:p>
          <a:p>
            <a:pPr marL="0" lvl="0" indent="0" algn="l" rtl="0">
              <a:spcBef>
                <a:spcPts val="0"/>
              </a:spcBef>
              <a:spcAft>
                <a:spcPts val="0"/>
              </a:spcAft>
              <a:buNone/>
            </a:pPr>
            <a:r>
              <a:rPr lang="zh-TW" altLang="en-US" dirty="0"/>
              <a:t>提醒大家越接近上傳截止日越多人上傳，送審篇數多，等待審核的時間也會相對久。</a:t>
            </a:r>
            <a:endParaRPr dirty="0"/>
          </a:p>
        </p:txBody>
      </p:sp>
      <p:sp>
        <p:nvSpPr>
          <p:cNvPr id="853" name="Google Shape;853;p4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接下來我們簡單地看一下，教務處的學位論文格式規範。</a:t>
            </a:r>
          </a:p>
        </p:txBody>
      </p:sp>
      <p:sp>
        <p:nvSpPr>
          <p:cNvPr id="4" name="投影片編號版面配置區 3"/>
          <p:cNvSpPr>
            <a:spLocks noGrp="1"/>
          </p:cNvSpPr>
          <p:nvPr>
            <p:ph type="sldNum" sz="quarter" idx="5"/>
          </p:nvPr>
        </p:nvSpPr>
        <p:spPr/>
        <p:txBody>
          <a:bodyPr/>
          <a:lstStyle/>
          <a:p>
            <a:fld id="{9C825929-D6E6-45AE-B188-724974B3D401}" type="slidenum">
              <a:rPr lang="zh-TW" altLang="en-US" smtClean="0"/>
              <a:t>4</a:t>
            </a:fld>
            <a:endParaRPr lang="zh-TW" altLang="en-US"/>
          </a:p>
        </p:txBody>
      </p:sp>
    </p:spTree>
    <p:extLst>
      <p:ext uri="{BB962C8B-B14F-4D97-AF65-F5344CB8AC3E}">
        <p14:creationId xmlns:p14="http://schemas.microsoft.com/office/powerpoint/2010/main" val="827554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4" name="Google Shape;864;p42: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zh-TW" altLang="en-US" dirty="0"/>
              <a:t>最後部分，提醒大家幾個比較容易被退件的原因。</a:t>
            </a:r>
            <a:endParaRPr lang="en-US" altLang="zh-TW" dirty="0"/>
          </a:p>
          <a:p>
            <a:pPr marL="0" lvl="0" indent="0" algn="l" rtl="0">
              <a:spcBef>
                <a:spcPts val="0"/>
              </a:spcBef>
              <a:spcAft>
                <a:spcPts val="0"/>
              </a:spcAft>
              <a:buNone/>
            </a:pPr>
            <a:endParaRPr lang="en-US" altLang="zh-TW" dirty="0"/>
          </a:p>
          <a:p>
            <a:pPr marL="0" lvl="0" indent="0" algn="l" rtl="0">
              <a:spcBef>
                <a:spcPts val="0"/>
              </a:spcBef>
              <a:spcAft>
                <a:spcPts val="0"/>
              </a:spcAft>
              <a:buNone/>
            </a:pPr>
            <a:r>
              <a:rPr lang="zh-TW" altLang="en-US" dirty="0"/>
              <a:t>第一個也是比較常遇到的，論文的中英文題目不一致。</a:t>
            </a:r>
            <a:endParaRPr lang="en-US" altLang="zh-TW" dirty="0"/>
          </a:p>
          <a:p>
            <a:pPr marL="0" lvl="0" indent="0" algn="l" rtl="0">
              <a:spcBef>
                <a:spcPts val="0"/>
              </a:spcBef>
              <a:spcAft>
                <a:spcPts val="0"/>
              </a:spcAft>
              <a:buNone/>
            </a:pPr>
            <a:r>
              <a:rPr lang="zh-TW" altLang="en-US" dirty="0"/>
              <a:t>論文封面、書名頁、口委審定書和授權書上面的中英文題目必須一致。</a:t>
            </a:r>
            <a:endParaRPr lang="en-US" altLang="zh-TW" dirty="0"/>
          </a:p>
          <a:p>
            <a:pPr marL="0" lvl="0" indent="0" algn="l" rtl="0">
              <a:spcBef>
                <a:spcPts val="0"/>
              </a:spcBef>
              <a:spcAft>
                <a:spcPts val="0"/>
              </a:spcAft>
              <a:buNone/>
            </a:pPr>
            <a:r>
              <a:rPr lang="zh-TW" altLang="en-US" dirty="0"/>
              <a:t>不管是文字、英文單字拼法、單數和複數和標點符號都需要完全相同。</a:t>
            </a:r>
            <a:endParaRPr lang="en-US" altLang="zh-TW" dirty="0"/>
          </a:p>
          <a:p>
            <a:pPr marL="0" lvl="0" indent="0" algn="l" rtl="0">
              <a:spcBef>
                <a:spcPts val="0"/>
              </a:spcBef>
              <a:spcAft>
                <a:spcPts val="0"/>
              </a:spcAft>
              <a:buNone/>
            </a:pPr>
            <a:r>
              <a:rPr lang="zh-TW" altLang="en-US" dirty="0"/>
              <a:t>麻煩大家送出前，要記得核對清楚喔！</a:t>
            </a:r>
            <a:endParaRPr lang="en-US" altLang="zh-TW" dirty="0"/>
          </a:p>
          <a:p>
            <a:pPr marL="0" lvl="0" indent="0" algn="l" rtl="0">
              <a:spcBef>
                <a:spcPts val="0"/>
              </a:spcBef>
              <a:spcAft>
                <a:spcPts val="0"/>
              </a:spcAft>
              <a:buNone/>
            </a:pPr>
            <a:endParaRPr lang="en-US" altLang="zh-TW" dirty="0"/>
          </a:p>
          <a:p>
            <a:pPr marL="0" lvl="0" indent="0" algn="l" rtl="0">
              <a:spcBef>
                <a:spcPts val="0"/>
              </a:spcBef>
              <a:spcAft>
                <a:spcPts val="0"/>
              </a:spcAft>
              <a:buNone/>
            </a:pPr>
            <a:r>
              <a:rPr lang="zh-TW" altLang="en-US" dirty="0"/>
              <a:t>第二是論文檔案，未依學校格式規定編排。</a:t>
            </a:r>
            <a:endParaRPr lang="en-US" altLang="zh-TW" dirty="0"/>
          </a:p>
          <a:p>
            <a:pPr marL="0" lvl="0" indent="0" algn="l" rtl="0">
              <a:spcBef>
                <a:spcPts val="0"/>
              </a:spcBef>
              <a:spcAft>
                <a:spcPts val="0"/>
              </a:spcAft>
              <a:buNone/>
            </a:pPr>
            <a:r>
              <a:rPr lang="zh-TW" altLang="en-US" dirty="0"/>
              <a:t>封面、書名頁排版，不符合學校的規定。</a:t>
            </a:r>
            <a:endParaRPr lang="en-US" altLang="zh-TW" dirty="0"/>
          </a:p>
          <a:p>
            <a:pPr marL="0" lvl="0" indent="0" algn="l" rtl="0">
              <a:spcBef>
                <a:spcPts val="0"/>
              </a:spcBef>
              <a:spcAft>
                <a:spcPts val="0"/>
              </a:spcAft>
              <a:buNone/>
            </a:pPr>
            <a:r>
              <a:rPr lang="zh-TW" altLang="en-US" dirty="0"/>
              <a:t>如果我們恰巧發現，我們也會退件，不然等交紙本到學校教務處的時候，一樣也會被退件，然後需要再修改，再重新進行電子論文的抽換申請。</a:t>
            </a:r>
            <a:endParaRPr lang="en-US" altLang="zh-TW" dirty="0"/>
          </a:p>
          <a:p>
            <a:pPr marL="0" lvl="0" indent="0" algn="l" rtl="0">
              <a:spcBef>
                <a:spcPts val="0"/>
              </a:spcBef>
              <a:spcAft>
                <a:spcPts val="0"/>
              </a:spcAft>
              <a:buNone/>
            </a:pPr>
            <a:endParaRPr lang="en-US" altLang="zh-TW" dirty="0"/>
          </a:p>
          <a:p>
            <a:pPr marL="0" lvl="0" indent="0" algn="l" rtl="0">
              <a:spcBef>
                <a:spcPts val="0"/>
              </a:spcBef>
              <a:spcAft>
                <a:spcPts val="0"/>
              </a:spcAft>
              <a:buNone/>
            </a:pPr>
            <a:r>
              <a:rPr lang="zh-TW" altLang="en-US" dirty="0"/>
              <a:t>第三是電子郵件</a:t>
            </a:r>
            <a:r>
              <a:rPr lang="en-US" altLang="zh-TW" dirty="0"/>
              <a:t>pdf</a:t>
            </a:r>
            <a:r>
              <a:rPr lang="zh-TW" altLang="en-US" dirty="0"/>
              <a:t>檔，沒有加上浮水印。</a:t>
            </a:r>
            <a:endParaRPr lang="en-US" altLang="zh-TW" dirty="0"/>
          </a:p>
          <a:p>
            <a:pPr marL="0" lvl="0" indent="0" algn="l" rtl="0">
              <a:spcBef>
                <a:spcPts val="0"/>
              </a:spcBef>
              <a:spcAft>
                <a:spcPts val="0"/>
              </a:spcAft>
              <a:buNone/>
            </a:pPr>
            <a:endParaRPr lang="en-US" altLang="zh-TW" dirty="0"/>
          </a:p>
          <a:p>
            <a:pPr marL="0" lvl="0" indent="0" algn="l" rtl="0">
              <a:spcBef>
                <a:spcPts val="0"/>
              </a:spcBef>
              <a:spcAft>
                <a:spcPts val="0"/>
              </a:spcAft>
              <a:buNone/>
            </a:pPr>
            <a:r>
              <a:rPr lang="zh-TW" altLang="en-US" dirty="0"/>
              <a:t>第四比較常遇到，頁碼沒有照學校的規定去編碼。</a:t>
            </a:r>
            <a:endParaRPr lang="en-US" altLang="zh-TW" dirty="0"/>
          </a:p>
          <a:p>
            <a:pPr marL="0" lvl="0" indent="0" algn="l" rtl="0">
              <a:spcBef>
                <a:spcPts val="0"/>
              </a:spcBef>
              <a:spcAft>
                <a:spcPts val="0"/>
              </a:spcAft>
              <a:buNone/>
            </a:pPr>
            <a:r>
              <a:rPr lang="zh-TW" altLang="en-US" dirty="0"/>
              <a:t>從中文摘要到圖表目錄是大寫的羅馬數字 </a:t>
            </a:r>
            <a:r>
              <a:rPr lang="en-US" altLang="zh-TW" dirty="0"/>
              <a:t>I ,I </a:t>
            </a:r>
            <a:r>
              <a:rPr lang="en-US" altLang="zh-TW" dirty="0" err="1"/>
              <a:t>I</a:t>
            </a:r>
            <a:r>
              <a:rPr lang="en-US" altLang="zh-TW" dirty="0"/>
              <a:t> </a:t>
            </a:r>
            <a:r>
              <a:rPr lang="zh-TW" altLang="en-US" dirty="0"/>
              <a:t>來進行編碼，從本文第一章到附錄都是以阿拉伯數字</a:t>
            </a:r>
            <a:r>
              <a:rPr lang="en-US" altLang="zh-TW" dirty="0"/>
              <a:t>1,2,3</a:t>
            </a:r>
            <a:r>
              <a:rPr lang="zh-TW" altLang="en-US" dirty="0"/>
              <a:t>做編碼。</a:t>
            </a:r>
            <a:endParaRPr lang="en-US" altLang="zh-TW" dirty="0"/>
          </a:p>
          <a:p>
            <a:pPr marL="0" lvl="0" indent="0" algn="l" rtl="0">
              <a:spcBef>
                <a:spcPts val="0"/>
              </a:spcBef>
              <a:spcAft>
                <a:spcPts val="0"/>
              </a:spcAft>
              <a:buNone/>
            </a:pPr>
            <a:endParaRPr lang="en-US" altLang="zh-TW" dirty="0"/>
          </a:p>
          <a:p>
            <a:pPr marL="0" lvl="0" indent="0" algn="l" rtl="0">
              <a:spcBef>
                <a:spcPts val="0"/>
              </a:spcBef>
              <a:spcAft>
                <a:spcPts val="0"/>
              </a:spcAft>
              <a:buNone/>
            </a:pPr>
            <a:r>
              <a:rPr lang="zh-TW" altLang="en-US" dirty="0"/>
              <a:t>第五是上傳的電子論文</a:t>
            </a:r>
            <a:r>
              <a:rPr lang="en-US" altLang="zh-TW" dirty="0"/>
              <a:t>pdf</a:t>
            </a:r>
            <a:r>
              <a:rPr lang="zh-TW" altLang="en-US" dirty="0"/>
              <a:t>檔未加上文件摘要資訊</a:t>
            </a:r>
            <a:endParaRPr dirty="0"/>
          </a:p>
        </p:txBody>
      </p:sp>
      <p:sp>
        <p:nvSpPr>
          <p:cNvPr id="865" name="Google Shape;865;p42: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p43: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zh-TW" altLang="en-US" dirty="0"/>
              <a:t>第六點 電子論文</a:t>
            </a:r>
            <a:r>
              <a:rPr lang="en-US" altLang="zh-TW" dirty="0"/>
              <a:t>pdf</a:t>
            </a:r>
            <a:r>
              <a:rPr lang="zh-TW" altLang="en-US" dirty="0"/>
              <a:t>檔加上保全，請大家檔案不要加上保全，我們論文審過之後，會統一加上密碼保全。</a:t>
            </a:r>
            <a:endParaRPr lang="en-US" altLang="zh-TW" dirty="0"/>
          </a:p>
          <a:p>
            <a:pPr marL="0" lvl="0" indent="0" algn="l" rtl="0">
              <a:spcBef>
                <a:spcPts val="0"/>
              </a:spcBef>
              <a:spcAft>
                <a:spcPts val="0"/>
              </a:spcAft>
              <a:buNone/>
            </a:pPr>
            <a:endParaRPr lang="en-US" altLang="zh-TW" dirty="0"/>
          </a:p>
          <a:p>
            <a:pPr marL="0" lvl="0" indent="0" algn="l" rtl="0">
              <a:spcBef>
                <a:spcPts val="0"/>
              </a:spcBef>
              <a:spcAft>
                <a:spcPts val="0"/>
              </a:spcAft>
              <a:buNone/>
            </a:pPr>
            <a:r>
              <a:rPr lang="zh-TW" altLang="en-US" dirty="0"/>
              <a:t>第七點 電子全文授權書問題，步驟三要上傳的是步驟三預覽列印的授權書，印出後原子筆手寫簽名，再拍照上傳。</a:t>
            </a:r>
            <a:endParaRPr lang="en-US" altLang="zh-TW" dirty="0"/>
          </a:p>
          <a:p>
            <a:pPr marL="0" lvl="0" indent="0" algn="l" rtl="0">
              <a:spcBef>
                <a:spcPts val="0"/>
              </a:spcBef>
              <a:spcAft>
                <a:spcPts val="0"/>
              </a:spcAft>
              <a:buNone/>
            </a:pPr>
            <a:r>
              <a:rPr lang="zh-TW" altLang="en-US" dirty="0"/>
              <a:t>有些同學採用自己的簽名圖檔或者手寫筆直接寫在平板，是不行的。</a:t>
            </a:r>
            <a:endParaRPr lang="en-US" altLang="zh-TW" dirty="0"/>
          </a:p>
          <a:p>
            <a:pPr marL="0" lvl="0" indent="0" algn="l" rtl="0">
              <a:spcBef>
                <a:spcPts val="0"/>
              </a:spcBef>
              <a:spcAft>
                <a:spcPts val="0"/>
              </a:spcAft>
              <a:buNone/>
            </a:pPr>
            <a:r>
              <a:rPr lang="zh-TW" altLang="en-US" dirty="0"/>
              <a:t>因為目前系統沒有數位簽章管理機制，所以，我們還是必須保留您手寫親簽的正本紙本授權書。</a:t>
            </a:r>
            <a:endParaRPr lang="en-US" altLang="zh-TW" dirty="0"/>
          </a:p>
          <a:p>
            <a:pPr marL="0" lvl="0" indent="0" algn="l" rtl="0">
              <a:spcBef>
                <a:spcPts val="0"/>
              </a:spcBef>
              <a:spcAft>
                <a:spcPts val="0"/>
              </a:spcAft>
              <a:buNone/>
            </a:pPr>
            <a:endParaRPr lang="en-US" altLang="zh-TW" dirty="0"/>
          </a:p>
          <a:p>
            <a:pPr marL="0" lvl="0" indent="0" algn="l" rtl="0">
              <a:spcBef>
                <a:spcPts val="0"/>
              </a:spcBef>
              <a:spcAft>
                <a:spcPts val="0"/>
              </a:spcAft>
              <a:buNone/>
            </a:pPr>
            <a:r>
              <a:rPr lang="zh-TW" altLang="en-US" dirty="0"/>
              <a:t>第八點是論文的關鍵字組數不一致。</a:t>
            </a:r>
            <a:endParaRPr lang="en-US" altLang="zh-TW" dirty="0"/>
          </a:p>
          <a:p>
            <a:pPr marL="0" lvl="0" indent="0" algn="l" rtl="0">
              <a:spcBef>
                <a:spcPts val="0"/>
              </a:spcBef>
              <a:spcAft>
                <a:spcPts val="0"/>
              </a:spcAft>
              <a:buNone/>
            </a:pPr>
            <a:endParaRPr lang="en-US" altLang="zh-TW" dirty="0"/>
          </a:p>
          <a:p>
            <a:pPr marL="0" lvl="0" indent="0" algn="l" rtl="0">
              <a:spcBef>
                <a:spcPts val="0"/>
              </a:spcBef>
              <a:spcAft>
                <a:spcPts val="0"/>
              </a:spcAft>
              <a:buNone/>
            </a:pPr>
            <a:r>
              <a:rPr lang="zh-TW" altLang="en-US" dirty="0"/>
              <a:t>第九點目錄未包含完整的目錄及頁碼。</a:t>
            </a:r>
            <a:endParaRPr lang="en-US" altLang="zh-TW" dirty="0"/>
          </a:p>
          <a:p>
            <a:pPr marL="0" lvl="0" indent="0" algn="l" rtl="0">
              <a:spcBef>
                <a:spcPts val="0"/>
              </a:spcBef>
              <a:spcAft>
                <a:spcPts val="0"/>
              </a:spcAft>
              <a:buNone/>
            </a:pPr>
            <a:endParaRPr lang="en-US" altLang="zh-TW" dirty="0"/>
          </a:p>
          <a:p>
            <a:pPr marL="0" lvl="0" indent="0" algn="l" rtl="0">
              <a:spcBef>
                <a:spcPts val="0"/>
              </a:spcBef>
              <a:spcAft>
                <a:spcPts val="0"/>
              </a:spcAft>
              <a:buNone/>
            </a:pPr>
            <a:r>
              <a:rPr lang="zh-TW" altLang="en-US" dirty="0"/>
              <a:t>第十點 系統並未點選 送出審核。</a:t>
            </a:r>
            <a:endParaRPr lang="en-US" altLang="zh-TW" dirty="0"/>
          </a:p>
          <a:p>
            <a:pPr marL="0" lvl="0" indent="0" algn="l" rtl="0">
              <a:spcBef>
                <a:spcPts val="0"/>
              </a:spcBef>
              <a:spcAft>
                <a:spcPts val="0"/>
              </a:spcAft>
              <a:buNone/>
            </a:pPr>
            <a:r>
              <a:rPr lang="zh-TW" altLang="en-US" dirty="0"/>
              <a:t>有些同學打電話來問論文已經超過</a:t>
            </a:r>
            <a:r>
              <a:rPr lang="en-US" altLang="zh-TW" dirty="0"/>
              <a:t>3</a:t>
            </a:r>
            <a:r>
              <a:rPr lang="zh-TW" altLang="en-US" dirty="0"/>
              <a:t>個工作天，還沒收到寄信通知，很有可能是步驟四送出審核，未按該頁籤的送出審核按鈕，</a:t>
            </a:r>
            <a:endParaRPr lang="en-US" altLang="zh-TW" dirty="0"/>
          </a:p>
          <a:p>
            <a:pPr marL="0" lvl="0" indent="0" algn="l" rtl="0">
              <a:spcBef>
                <a:spcPts val="0"/>
              </a:spcBef>
              <a:spcAft>
                <a:spcPts val="0"/>
              </a:spcAft>
              <a:buNone/>
            </a:pPr>
            <a:r>
              <a:rPr lang="zh-TW" altLang="en-US" dirty="0"/>
              <a:t>所以其實並沒有完成送出審核的步驟，也就在管理端的待審清單中並不會出現您的論文。</a:t>
            </a:r>
            <a:endParaRPr dirty="0"/>
          </a:p>
        </p:txBody>
      </p:sp>
      <p:sp>
        <p:nvSpPr>
          <p:cNvPr id="877" name="Google Shape;877;p43: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Google Shape;888;p44: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zh-TW" altLang="en-US" dirty="0"/>
              <a:t>以下這</a:t>
            </a:r>
            <a:r>
              <a:rPr lang="en-US" altLang="zh-TW" dirty="0"/>
              <a:t>2</a:t>
            </a:r>
            <a:r>
              <a:rPr lang="zh-TW" altLang="en-US" dirty="0"/>
              <a:t>頁簡報，我們提供一些大家做論文的時候會需要參考的網頁連結。</a:t>
            </a:r>
            <a:endParaRPr dirty="0"/>
          </a:p>
        </p:txBody>
      </p:sp>
      <p:sp>
        <p:nvSpPr>
          <p:cNvPr id="889" name="Google Shape;889;p44: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6"/>
        <p:cNvGrpSpPr/>
        <p:nvPr/>
      </p:nvGrpSpPr>
      <p:grpSpPr>
        <a:xfrm>
          <a:off x="0" y="0"/>
          <a:ext cx="0" cy="0"/>
          <a:chOff x="0" y="0"/>
          <a:chExt cx="0" cy="0"/>
        </a:xfrm>
      </p:grpSpPr>
      <p:sp>
        <p:nvSpPr>
          <p:cNvPr id="897" name="Google Shape;897;p45: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zh-TW" altLang="en-US" dirty="0"/>
              <a:t>這些資訊在我們論文系統首頁的下載區也有提供連結。</a:t>
            </a:r>
            <a:endParaRPr dirty="0"/>
          </a:p>
        </p:txBody>
      </p:sp>
      <p:sp>
        <p:nvSpPr>
          <p:cNvPr id="898" name="Google Shape;898;p4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5"/>
        <p:cNvGrpSpPr/>
        <p:nvPr/>
      </p:nvGrpSpPr>
      <p:grpSpPr>
        <a:xfrm>
          <a:off x="0" y="0"/>
          <a:ext cx="0" cy="0"/>
          <a:chOff x="0" y="0"/>
          <a:chExt cx="0" cy="0"/>
        </a:xfrm>
      </p:grpSpPr>
      <p:sp>
        <p:nvSpPr>
          <p:cNvPr id="906" name="Google Shape;906;p46: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zh-TW" altLang="en-US" dirty="0"/>
              <a:t>最後是我們的聯絡資訊。</a:t>
            </a:r>
            <a:endParaRPr dirty="0"/>
          </a:p>
        </p:txBody>
      </p:sp>
      <p:sp>
        <p:nvSpPr>
          <p:cNvPr id="907" name="Google Shape;907;p46: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恭喜大家</a:t>
            </a:r>
            <a:r>
              <a:rPr lang="en-US" altLang="zh-TW" dirty="0"/>
              <a:t>!</a:t>
            </a:r>
            <a:r>
              <a:rPr lang="zh-TW" altLang="en-US" dirty="0"/>
              <a:t> 祝 學有所成，前程似錦！</a:t>
            </a:r>
          </a:p>
        </p:txBody>
      </p:sp>
      <p:sp>
        <p:nvSpPr>
          <p:cNvPr id="4" name="投影片編號版面配置區 3"/>
          <p:cNvSpPr>
            <a:spLocks noGrp="1"/>
          </p:cNvSpPr>
          <p:nvPr>
            <p:ph type="sldNum" sz="quarter" idx="5"/>
          </p:nvPr>
        </p:nvSpPr>
        <p:spPr/>
        <p:txBody>
          <a:bodyPr/>
          <a:lstStyle/>
          <a:p>
            <a:fld id="{9C825929-D6E6-45AE-B188-724974B3D401}" type="slidenum">
              <a:rPr lang="zh-TW" altLang="en-US" smtClean="0"/>
              <a:t>45</a:t>
            </a:fld>
            <a:endParaRPr lang="zh-TW" altLang="en-US"/>
          </a:p>
        </p:txBody>
      </p:sp>
    </p:spTree>
    <p:extLst>
      <p:ext uri="{BB962C8B-B14F-4D97-AF65-F5344CB8AC3E}">
        <p14:creationId xmlns:p14="http://schemas.microsoft.com/office/powerpoint/2010/main" val="30754125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6"/>
        <p:cNvGrpSpPr/>
        <p:nvPr/>
      </p:nvGrpSpPr>
      <p:grpSpPr>
        <a:xfrm>
          <a:off x="0" y="0"/>
          <a:ext cx="0" cy="0"/>
          <a:chOff x="0" y="0"/>
          <a:chExt cx="0" cy="0"/>
        </a:xfrm>
      </p:grpSpPr>
      <p:sp>
        <p:nvSpPr>
          <p:cNvPr id="917" name="Google Shape;917;p47: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zh-TW" altLang="en-US" dirty="0"/>
              <a:t>謝謝大家</a:t>
            </a:r>
            <a:endParaRPr dirty="0"/>
          </a:p>
        </p:txBody>
      </p:sp>
      <p:sp>
        <p:nvSpPr>
          <p:cNvPr id="918" name="Google Shape;918;p47: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dirty="0">
                <a:latin typeface="微軟正黑體" panose="020B0604030504040204" pitchFamily="34" charset="-120"/>
                <a:ea typeface="微軟正黑體" panose="020B0604030504040204" pitchFamily="34" charset="-120"/>
              </a:rPr>
              <a:t>請連結教務處註冊組網站，參考當年度最新格式規範</a:t>
            </a:r>
            <a:endParaRPr lang="zh-TW" altLang="en-US" dirty="0"/>
          </a:p>
        </p:txBody>
      </p:sp>
      <p:sp>
        <p:nvSpPr>
          <p:cNvPr id="4" name="投影片編號版面配置區 3"/>
          <p:cNvSpPr>
            <a:spLocks noGrp="1"/>
          </p:cNvSpPr>
          <p:nvPr>
            <p:ph type="sldNum" sz="quarter" idx="5"/>
          </p:nvPr>
        </p:nvSpPr>
        <p:spPr/>
        <p:txBody>
          <a:bodyPr/>
          <a:lstStyle/>
          <a:p>
            <a:fld id="{9C825929-D6E6-45AE-B188-724974B3D401}" type="slidenum">
              <a:rPr lang="zh-TW" altLang="en-US" smtClean="0"/>
              <a:t>5</a:t>
            </a:fld>
            <a:endParaRPr lang="zh-TW" altLang="en-US"/>
          </a:p>
        </p:txBody>
      </p:sp>
    </p:spTree>
    <p:extLst>
      <p:ext uri="{BB962C8B-B14F-4D97-AF65-F5344CB8AC3E}">
        <p14:creationId xmlns:p14="http://schemas.microsoft.com/office/powerpoint/2010/main" val="2485748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3: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zh-TW" altLang="en-US" dirty="0"/>
              <a:t>第一頁提到論文編印項目的次序，封面、書名頁、紙本博碩士論文授權書、中英文口委審定書、中文摘要、英文摘要等等依序下來。</a:t>
            </a:r>
            <a:endParaRPr lang="en-US" altLang="zh-TW" dirty="0"/>
          </a:p>
          <a:p>
            <a:pPr marL="0" lvl="0" indent="0" algn="l" rtl="0">
              <a:spcBef>
                <a:spcPts val="0"/>
              </a:spcBef>
              <a:spcAft>
                <a:spcPts val="0"/>
              </a:spcAft>
              <a:buNone/>
            </a:pPr>
            <a:r>
              <a:rPr lang="zh-TW" altLang="en-US" dirty="0"/>
              <a:t>頁次編排方面，封面一直到中英文口委審定書是不編頁碼的。中文摘要開始一直到目錄結束，是以大寫的羅馬字母</a:t>
            </a:r>
            <a:r>
              <a:rPr lang="en-US" altLang="zh-TW" dirty="0"/>
              <a:t>I</a:t>
            </a:r>
            <a:r>
              <a:rPr lang="zh-TW" altLang="en-US" dirty="0"/>
              <a:t>、</a:t>
            </a:r>
            <a:r>
              <a:rPr lang="en-US" altLang="zh-TW" dirty="0"/>
              <a:t>I</a:t>
            </a:r>
            <a:r>
              <a:rPr lang="zh-TW" altLang="en-US" dirty="0"/>
              <a:t> </a:t>
            </a:r>
            <a:r>
              <a:rPr lang="en-US" altLang="zh-TW" dirty="0"/>
              <a:t>I</a:t>
            </a:r>
            <a:r>
              <a:rPr lang="zh-TW" altLang="en-US" dirty="0"/>
              <a:t>來編頁碼。</a:t>
            </a:r>
            <a:endParaRPr lang="en-US" altLang="zh-TW" dirty="0"/>
          </a:p>
          <a:p>
            <a:pPr marL="0" lvl="0" indent="0" algn="l" rtl="0">
              <a:spcBef>
                <a:spcPts val="0"/>
              </a:spcBef>
              <a:spcAft>
                <a:spcPts val="0"/>
              </a:spcAft>
              <a:buNone/>
            </a:pPr>
            <a:r>
              <a:rPr lang="zh-TW" altLang="en-US" dirty="0"/>
              <a:t>從本文第一章開始，一直到附錄，是以阿拉伯數字</a:t>
            </a:r>
            <a:r>
              <a:rPr lang="en-US" altLang="zh-TW" dirty="0"/>
              <a:t>1</a:t>
            </a:r>
            <a:r>
              <a:rPr lang="zh-TW" altLang="en-US" dirty="0"/>
              <a:t>、</a:t>
            </a:r>
            <a:r>
              <a:rPr lang="en-US" altLang="zh-TW" dirty="0"/>
              <a:t>2</a:t>
            </a:r>
            <a:r>
              <a:rPr lang="zh-TW" altLang="en-US" dirty="0"/>
              <a:t>、</a:t>
            </a:r>
            <a:r>
              <a:rPr lang="en-US" altLang="zh-TW" dirty="0"/>
              <a:t>3</a:t>
            </a:r>
            <a:r>
              <a:rPr lang="zh-TW" altLang="en-US" dirty="0"/>
              <a:t>來編頁碼。</a:t>
            </a:r>
            <a:endParaRPr dirty="0"/>
          </a:p>
        </p:txBody>
      </p:sp>
      <p:sp>
        <p:nvSpPr>
          <p:cNvPr id="76" name="Google Shape;76;p3: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2872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封面的部分，請參考中英文字體及字體大小的規定。封面內容除了題目是中英對照，其餘是中文。</a:t>
            </a:r>
          </a:p>
        </p:txBody>
      </p:sp>
      <p:sp>
        <p:nvSpPr>
          <p:cNvPr id="4" name="投影片編號版面配置區 3"/>
          <p:cNvSpPr>
            <a:spLocks noGrp="1"/>
          </p:cNvSpPr>
          <p:nvPr>
            <p:ph type="sldNum" sz="quarter" idx="5"/>
          </p:nvPr>
        </p:nvSpPr>
        <p:spPr/>
        <p:txBody>
          <a:bodyPr/>
          <a:lstStyle/>
          <a:p>
            <a:fld id="{9C825929-D6E6-45AE-B188-724974B3D401}" type="slidenum">
              <a:rPr lang="zh-TW" altLang="en-US" smtClean="0"/>
              <a:t>7</a:t>
            </a:fld>
            <a:endParaRPr lang="zh-TW" altLang="en-US"/>
          </a:p>
        </p:txBody>
      </p:sp>
    </p:spTree>
    <p:extLst>
      <p:ext uri="{BB962C8B-B14F-4D97-AF65-F5344CB8AC3E}">
        <p14:creationId xmlns:p14="http://schemas.microsoft.com/office/powerpoint/2010/main" val="1968572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書名頁的部分，是完整的中英對照。第一行中文校名系名，第二行是英文系名，接著是英文校名</a:t>
            </a:r>
            <a:r>
              <a:rPr lang="en-US" altLang="zh-TW" dirty="0"/>
              <a:t>...</a:t>
            </a:r>
            <a:r>
              <a:rPr lang="zh-TW" altLang="en-US" dirty="0"/>
              <a:t>等。</a:t>
            </a:r>
            <a:endParaRPr lang="en-US" altLang="zh-TW" dirty="0"/>
          </a:p>
          <a:p>
            <a:r>
              <a:rPr lang="zh-TW" altLang="en-US" dirty="0"/>
              <a:t>指導教授及研究生的中文姓名、英文姓名。英文姓名的格式是名字在前，空一格姓在後。</a:t>
            </a:r>
            <a:endParaRPr lang="en-US" altLang="zh-TW" dirty="0"/>
          </a:p>
          <a:p>
            <a:r>
              <a:rPr lang="zh-TW" altLang="en-US" dirty="0"/>
              <a:t>日期填的是提交日期，比方說你是今年</a:t>
            </a:r>
            <a:r>
              <a:rPr lang="en-US" altLang="zh-TW" dirty="0"/>
              <a:t>6</a:t>
            </a:r>
            <a:r>
              <a:rPr lang="zh-TW" altLang="en-US" dirty="0"/>
              <a:t>月印出紙本繳交給教務處，日期就是今年</a:t>
            </a:r>
            <a:r>
              <a:rPr lang="en-US" altLang="zh-TW" dirty="0"/>
              <a:t>6</a:t>
            </a:r>
            <a:r>
              <a:rPr lang="zh-TW" altLang="en-US" dirty="0"/>
              <a:t>月，以及英文日期標示。</a:t>
            </a:r>
          </a:p>
        </p:txBody>
      </p:sp>
      <p:sp>
        <p:nvSpPr>
          <p:cNvPr id="4" name="投影片編號版面配置區 3"/>
          <p:cNvSpPr>
            <a:spLocks noGrp="1"/>
          </p:cNvSpPr>
          <p:nvPr>
            <p:ph type="sldNum" sz="quarter" idx="5"/>
          </p:nvPr>
        </p:nvSpPr>
        <p:spPr/>
        <p:txBody>
          <a:bodyPr/>
          <a:lstStyle/>
          <a:p>
            <a:fld id="{9C825929-D6E6-45AE-B188-724974B3D401}" type="slidenum">
              <a:rPr lang="zh-TW" altLang="en-US" smtClean="0"/>
              <a:t>8</a:t>
            </a:fld>
            <a:endParaRPr lang="zh-TW" altLang="en-US"/>
          </a:p>
        </p:txBody>
      </p:sp>
    </p:spTree>
    <p:extLst>
      <p:ext uri="{BB962C8B-B14F-4D97-AF65-F5344CB8AC3E}">
        <p14:creationId xmlns:p14="http://schemas.microsoft.com/office/powerpoint/2010/main" val="2244486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封面及書名頁的正確系所詳稱請參考格式規範最後的附錄。以上簡單跟大家看完了論文的排版規定。</a:t>
            </a:r>
          </a:p>
        </p:txBody>
      </p:sp>
      <p:sp>
        <p:nvSpPr>
          <p:cNvPr id="4" name="投影片編號版面配置區 3"/>
          <p:cNvSpPr>
            <a:spLocks noGrp="1"/>
          </p:cNvSpPr>
          <p:nvPr>
            <p:ph type="sldNum" sz="quarter" idx="5"/>
          </p:nvPr>
        </p:nvSpPr>
        <p:spPr/>
        <p:txBody>
          <a:bodyPr/>
          <a:lstStyle/>
          <a:p>
            <a:fld id="{9C825929-D6E6-45AE-B188-724974B3D401}" type="slidenum">
              <a:rPr lang="zh-TW" altLang="en-US" smtClean="0"/>
              <a:t>9</a:t>
            </a:fld>
            <a:endParaRPr lang="zh-TW" altLang="en-US"/>
          </a:p>
        </p:txBody>
      </p:sp>
    </p:spTree>
    <p:extLst>
      <p:ext uri="{BB962C8B-B14F-4D97-AF65-F5344CB8AC3E}">
        <p14:creationId xmlns:p14="http://schemas.microsoft.com/office/powerpoint/2010/main" val="3929933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sz="8500" b="1" i="0">
                <a:solidFill>
                  <a:srgbClr val="CC6E53"/>
                </a:solidFill>
                <a:latin typeface="Cambria"/>
                <a:cs typeface="Cambria"/>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sz="5700" b="0" i="0">
                <a:solidFill>
                  <a:schemeClr val="tx1"/>
                </a:solidFill>
                <a:latin typeface="新細明體"/>
                <a:cs typeface="新細明體"/>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90170CE-E2DE-41BA-85B0-6706BE384821}" type="datetime1">
              <a:rPr lang="en-US" altLang="zh-TW" smtClean="0"/>
              <a:t>1/21/2026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自訂版面配置">
    <p:bg>
      <p:bgRef idx="1001">
        <a:schemeClr val="bg1"/>
      </p:bgRef>
    </p:bg>
    <p:spTree>
      <p:nvGrpSpPr>
        <p:cNvPr id="1" name=""/>
        <p:cNvGrpSpPr/>
        <p:nvPr/>
      </p:nvGrpSpPr>
      <p:grpSpPr>
        <a:xfrm>
          <a:off x="0" y="0"/>
          <a:ext cx="0" cy="0"/>
          <a:chOff x="0" y="0"/>
          <a:chExt cx="0" cy="0"/>
        </a:xfrm>
      </p:grpSpPr>
      <p:sp>
        <p:nvSpPr>
          <p:cNvPr id="9" name="bg object 16">
            <a:extLst>
              <a:ext uri="{FF2B5EF4-FFF2-40B4-BE49-F238E27FC236}">
                <a16:creationId xmlns:a16="http://schemas.microsoft.com/office/drawing/2014/main" id="{FBEA3238-1C0F-4071-8C5B-F8A28989F4A0}"/>
              </a:ext>
            </a:extLst>
          </p:cNvPr>
          <p:cNvSpPr/>
          <p:nvPr userDrawn="1"/>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E3F2F4"/>
          </a:solidFill>
        </p:spPr>
        <p:txBody>
          <a:bodyPr wrap="square" lIns="0" tIns="0" rIns="0" bIns="0" rtlCol="0"/>
          <a:lstStyle/>
          <a:p>
            <a:endParaRPr/>
          </a:p>
        </p:txBody>
      </p:sp>
      <p:sp>
        <p:nvSpPr>
          <p:cNvPr id="2" name="標題 1">
            <a:extLst>
              <a:ext uri="{FF2B5EF4-FFF2-40B4-BE49-F238E27FC236}">
                <a16:creationId xmlns:a16="http://schemas.microsoft.com/office/drawing/2014/main" id="{904D25BD-0614-4F72-8F02-397311362DBF}"/>
              </a:ext>
            </a:extLst>
          </p:cNvPr>
          <p:cNvSpPr>
            <a:spLocks noGrp="1"/>
          </p:cNvSpPr>
          <p:nvPr>
            <p:ph type="title"/>
          </p:nvPr>
        </p:nvSpPr>
        <p:spPr/>
        <p:txBody>
          <a:bodyPr/>
          <a:lstStyle/>
          <a:p>
            <a:r>
              <a:rPr lang="zh-TW" altLang="en-US"/>
              <a:t>按一下以編輯母片標題樣式</a:t>
            </a:r>
          </a:p>
        </p:txBody>
      </p:sp>
      <p:sp>
        <p:nvSpPr>
          <p:cNvPr id="3" name="頁尾版面配置區 2">
            <a:extLst>
              <a:ext uri="{FF2B5EF4-FFF2-40B4-BE49-F238E27FC236}">
                <a16:creationId xmlns:a16="http://schemas.microsoft.com/office/drawing/2014/main" id="{B09C4B10-128C-4B1F-B982-B42C841AD537}"/>
              </a:ext>
            </a:extLst>
          </p:cNvPr>
          <p:cNvSpPr>
            <a:spLocks noGrp="1"/>
          </p:cNvSpPr>
          <p:nvPr>
            <p:ph type="ftr" sz="quarter" idx="10"/>
          </p:nvPr>
        </p:nvSpPr>
        <p:spPr/>
        <p:txBody>
          <a:bodyPr/>
          <a:lstStyle/>
          <a:p>
            <a:endParaRPr lang="zh-TW" altLang="en-US"/>
          </a:p>
        </p:txBody>
      </p:sp>
      <p:sp>
        <p:nvSpPr>
          <p:cNvPr id="4" name="日期版面配置區 3">
            <a:extLst>
              <a:ext uri="{FF2B5EF4-FFF2-40B4-BE49-F238E27FC236}">
                <a16:creationId xmlns:a16="http://schemas.microsoft.com/office/drawing/2014/main" id="{AB47454A-F568-4613-B51C-74008972EE7A}"/>
              </a:ext>
            </a:extLst>
          </p:cNvPr>
          <p:cNvSpPr>
            <a:spLocks noGrp="1"/>
          </p:cNvSpPr>
          <p:nvPr>
            <p:ph type="dt" sz="half" idx="11"/>
          </p:nvPr>
        </p:nvSpPr>
        <p:spPr/>
        <p:txBody>
          <a:bodyPr/>
          <a:lstStyle/>
          <a:p>
            <a:fld id="{C3B5B0BC-EE91-432A-936A-7DD7E5422F39}" type="datetime1">
              <a:rPr lang="en-US" altLang="zh-TW" smtClean="0"/>
              <a:t>1/21/2026</a:t>
            </a:fld>
            <a:endParaRPr lang="en-US"/>
          </a:p>
        </p:txBody>
      </p:sp>
      <p:sp>
        <p:nvSpPr>
          <p:cNvPr id="5" name="投影片編號版面配置區 4">
            <a:extLst>
              <a:ext uri="{FF2B5EF4-FFF2-40B4-BE49-F238E27FC236}">
                <a16:creationId xmlns:a16="http://schemas.microsoft.com/office/drawing/2014/main" id="{32DFD254-35BF-4938-A5DE-E49D3C65E532}"/>
              </a:ext>
            </a:extLst>
          </p:cNvPr>
          <p:cNvSpPr>
            <a:spLocks noGrp="1"/>
          </p:cNvSpPr>
          <p:nvPr>
            <p:ph type="sldNum" sz="quarter" idx="12"/>
          </p:nvPr>
        </p:nvSpPr>
        <p:spPr/>
        <p:txBody>
          <a:bodyPr/>
          <a:lstStyle/>
          <a:p>
            <a:fld id="{B6F15528-21DE-4FAA-801E-634DDDAF4B2B}" type="slidenum">
              <a:rPr lang="en-US" altLang="zh-TW" smtClean="0"/>
              <a:t>‹#›</a:t>
            </a:fld>
            <a:endParaRPr lang="zh-TW" altLang="en-US"/>
          </a:p>
        </p:txBody>
      </p:sp>
      <p:pic>
        <p:nvPicPr>
          <p:cNvPr id="8" name="object 2">
            <a:extLst>
              <a:ext uri="{FF2B5EF4-FFF2-40B4-BE49-F238E27FC236}">
                <a16:creationId xmlns:a16="http://schemas.microsoft.com/office/drawing/2014/main" id="{356B565F-04CE-463A-80ED-D16C526EA1D2}"/>
              </a:ext>
            </a:extLst>
          </p:cNvPr>
          <p:cNvPicPr/>
          <p:nvPr userDrawn="1"/>
        </p:nvPicPr>
        <p:blipFill>
          <a:blip r:embed="rId2" cstate="print"/>
          <a:stretch>
            <a:fillRect/>
          </a:stretch>
        </p:blipFill>
        <p:spPr>
          <a:xfrm>
            <a:off x="13918796" y="4399040"/>
            <a:ext cx="4236296" cy="5648098"/>
          </a:xfrm>
          <a:prstGeom prst="rect">
            <a:avLst/>
          </a:prstGeom>
        </p:spPr>
      </p:pic>
    </p:spTree>
    <p:extLst>
      <p:ext uri="{BB962C8B-B14F-4D97-AF65-F5344CB8AC3E}">
        <p14:creationId xmlns:p14="http://schemas.microsoft.com/office/powerpoint/2010/main" val="356596053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上傳論文">
    <p:spTree>
      <p:nvGrpSpPr>
        <p:cNvPr id="1" name=""/>
        <p:cNvGrpSpPr/>
        <p:nvPr/>
      </p:nvGrpSpPr>
      <p:grpSpPr>
        <a:xfrm>
          <a:off x="0" y="0"/>
          <a:ext cx="0" cy="0"/>
          <a:chOff x="0" y="0"/>
          <a:chExt cx="0" cy="0"/>
        </a:xfrm>
      </p:grpSpPr>
      <p:sp>
        <p:nvSpPr>
          <p:cNvPr id="16" name="bg object 16"/>
          <p:cNvSpPr/>
          <p:nvPr/>
        </p:nvSpPr>
        <p:spPr>
          <a:xfrm>
            <a:off x="64991" y="-20574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9DC6C7"/>
          </a:solidFill>
        </p:spPr>
        <p:txBody>
          <a:bodyPr wrap="square" lIns="0" tIns="0" rIns="0" bIns="0" rtlCol="0"/>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pic>
        <p:nvPicPr>
          <p:cNvPr id="7" name="object 2">
            <a:extLst>
              <a:ext uri="{FF2B5EF4-FFF2-40B4-BE49-F238E27FC236}">
                <a16:creationId xmlns:a16="http://schemas.microsoft.com/office/drawing/2014/main" id="{26203F5C-A411-4FE8-8C31-7BACCCAB4DEC}"/>
              </a:ext>
            </a:extLst>
          </p:cNvPr>
          <p:cNvPicPr/>
          <p:nvPr userDrawn="1"/>
        </p:nvPicPr>
        <p:blipFill>
          <a:blip r:embed="rId2" cstate="print"/>
          <a:stretch>
            <a:fillRect/>
          </a:stretch>
        </p:blipFill>
        <p:spPr>
          <a:xfrm>
            <a:off x="987516" y="646757"/>
            <a:ext cx="16905097" cy="9055082"/>
          </a:xfrm>
          <a:prstGeom prst="rect">
            <a:avLst/>
          </a:prstGeom>
        </p:spPr>
      </p:pic>
      <p:sp>
        <p:nvSpPr>
          <p:cNvPr id="9" name="object 4">
            <a:extLst>
              <a:ext uri="{FF2B5EF4-FFF2-40B4-BE49-F238E27FC236}">
                <a16:creationId xmlns:a16="http://schemas.microsoft.com/office/drawing/2014/main" id="{F04177E5-7A14-4D08-AA2E-D9AE3DF3C61E}"/>
              </a:ext>
            </a:extLst>
          </p:cNvPr>
          <p:cNvSpPr/>
          <p:nvPr userDrawn="1"/>
        </p:nvSpPr>
        <p:spPr>
          <a:xfrm>
            <a:off x="71049" y="8225940"/>
            <a:ext cx="746125" cy="784860"/>
          </a:xfrm>
          <a:custGeom>
            <a:avLst/>
            <a:gdLst/>
            <a:ahLst/>
            <a:cxnLst/>
            <a:rect l="l" t="t" r="r" b="b"/>
            <a:pathLst>
              <a:path w="746125" h="784859">
                <a:moveTo>
                  <a:pt x="516272" y="782664"/>
                </a:moveTo>
                <a:lnTo>
                  <a:pt x="464691" y="774952"/>
                </a:lnTo>
                <a:lnTo>
                  <a:pt x="420704" y="728160"/>
                </a:lnTo>
                <a:lnTo>
                  <a:pt x="401829" y="685682"/>
                </a:lnTo>
                <a:lnTo>
                  <a:pt x="389021" y="640295"/>
                </a:lnTo>
                <a:lnTo>
                  <a:pt x="377543" y="594417"/>
                </a:lnTo>
                <a:lnTo>
                  <a:pt x="373391" y="578576"/>
                </a:lnTo>
                <a:lnTo>
                  <a:pt x="358989" y="519385"/>
                </a:lnTo>
                <a:lnTo>
                  <a:pt x="334319" y="555247"/>
                </a:lnTo>
                <a:lnTo>
                  <a:pt x="311772" y="588224"/>
                </a:lnTo>
                <a:lnTo>
                  <a:pt x="290256" y="618983"/>
                </a:lnTo>
                <a:lnTo>
                  <a:pt x="254759" y="664996"/>
                </a:lnTo>
                <a:lnTo>
                  <a:pt x="224061" y="696395"/>
                </a:lnTo>
                <a:lnTo>
                  <a:pt x="186108" y="725641"/>
                </a:lnTo>
                <a:lnTo>
                  <a:pt x="163578" y="729451"/>
                </a:lnTo>
                <a:lnTo>
                  <a:pt x="141337" y="724282"/>
                </a:lnTo>
                <a:lnTo>
                  <a:pt x="120246" y="711565"/>
                </a:lnTo>
                <a:lnTo>
                  <a:pt x="104008" y="693298"/>
                </a:lnTo>
                <a:lnTo>
                  <a:pt x="96601" y="672270"/>
                </a:lnTo>
                <a:lnTo>
                  <a:pt x="97893" y="649981"/>
                </a:lnTo>
                <a:lnTo>
                  <a:pt x="130942" y="594327"/>
                </a:lnTo>
                <a:lnTo>
                  <a:pt x="155261" y="561468"/>
                </a:lnTo>
                <a:lnTo>
                  <a:pt x="204966" y="496467"/>
                </a:lnTo>
                <a:lnTo>
                  <a:pt x="240387" y="453019"/>
                </a:lnTo>
                <a:lnTo>
                  <a:pt x="109022" y="395050"/>
                </a:lnTo>
                <a:lnTo>
                  <a:pt x="66946" y="376403"/>
                </a:lnTo>
                <a:lnTo>
                  <a:pt x="20213" y="350993"/>
                </a:lnTo>
                <a:lnTo>
                  <a:pt x="0" y="322510"/>
                </a:lnTo>
                <a:lnTo>
                  <a:pt x="2150" y="302230"/>
                </a:lnTo>
                <a:lnTo>
                  <a:pt x="13440" y="282397"/>
                </a:lnTo>
                <a:lnTo>
                  <a:pt x="29785" y="271038"/>
                </a:lnTo>
                <a:lnTo>
                  <a:pt x="49511" y="267153"/>
                </a:lnTo>
                <a:lnTo>
                  <a:pt x="70942" y="269744"/>
                </a:lnTo>
                <a:lnTo>
                  <a:pt x="115494" y="281693"/>
                </a:lnTo>
                <a:lnTo>
                  <a:pt x="159808" y="294586"/>
                </a:lnTo>
                <a:lnTo>
                  <a:pt x="260207" y="324783"/>
                </a:lnTo>
                <a:lnTo>
                  <a:pt x="306692" y="339065"/>
                </a:lnTo>
                <a:lnTo>
                  <a:pt x="296260" y="308583"/>
                </a:lnTo>
                <a:lnTo>
                  <a:pt x="265030" y="192502"/>
                </a:lnTo>
                <a:lnTo>
                  <a:pt x="253255" y="146315"/>
                </a:lnTo>
                <a:lnTo>
                  <a:pt x="241744" y="100065"/>
                </a:lnTo>
                <a:lnTo>
                  <a:pt x="230620" y="53725"/>
                </a:lnTo>
                <a:lnTo>
                  <a:pt x="229388" y="31921"/>
                </a:lnTo>
                <a:lnTo>
                  <a:pt x="236474" y="15235"/>
                </a:lnTo>
                <a:lnTo>
                  <a:pt x="251059" y="4362"/>
                </a:lnTo>
                <a:lnTo>
                  <a:pt x="272325" y="0"/>
                </a:lnTo>
                <a:lnTo>
                  <a:pt x="281510" y="1489"/>
                </a:lnTo>
                <a:lnTo>
                  <a:pt x="325551" y="68387"/>
                </a:lnTo>
                <a:lnTo>
                  <a:pt x="345724" y="117985"/>
                </a:lnTo>
                <a:lnTo>
                  <a:pt x="365907" y="168433"/>
                </a:lnTo>
                <a:lnTo>
                  <a:pt x="407497" y="273077"/>
                </a:lnTo>
                <a:lnTo>
                  <a:pt x="425277" y="254262"/>
                </a:lnTo>
                <a:lnTo>
                  <a:pt x="457062" y="220795"/>
                </a:lnTo>
                <a:lnTo>
                  <a:pt x="490584" y="189966"/>
                </a:lnTo>
                <a:lnTo>
                  <a:pt x="527969" y="160172"/>
                </a:lnTo>
                <a:lnTo>
                  <a:pt x="558987" y="144755"/>
                </a:lnTo>
                <a:lnTo>
                  <a:pt x="572345" y="145383"/>
                </a:lnTo>
                <a:lnTo>
                  <a:pt x="585538" y="148960"/>
                </a:lnTo>
                <a:lnTo>
                  <a:pt x="596020" y="154880"/>
                </a:lnTo>
                <a:lnTo>
                  <a:pt x="599754" y="162712"/>
                </a:lnTo>
                <a:lnTo>
                  <a:pt x="600435" y="174994"/>
                </a:lnTo>
                <a:lnTo>
                  <a:pt x="598403" y="188316"/>
                </a:lnTo>
                <a:lnTo>
                  <a:pt x="593995" y="199271"/>
                </a:lnTo>
                <a:lnTo>
                  <a:pt x="569272" y="236946"/>
                </a:lnTo>
                <a:lnTo>
                  <a:pt x="543696" y="274080"/>
                </a:lnTo>
                <a:lnTo>
                  <a:pt x="491767" y="347855"/>
                </a:lnTo>
                <a:lnTo>
                  <a:pt x="466842" y="384122"/>
                </a:lnTo>
                <a:lnTo>
                  <a:pt x="551337" y="411116"/>
                </a:lnTo>
                <a:lnTo>
                  <a:pt x="592075" y="424405"/>
                </a:lnTo>
                <a:lnTo>
                  <a:pt x="632188" y="438181"/>
                </a:lnTo>
                <a:lnTo>
                  <a:pt x="671232" y="453897"/>
                </a:lnTo>
                <a:lnTo>
                  <a:pt x="707879" y="474115"/>
                </a:lnTo>
                <a:lnTo>
                  <a:pt x="741110" y="510282"/>
                </a:lnTo>
                <a:lnTo>
                  <a:pt x="746005" y="533413"/>
                </a:lnTo>
                <a:lnTo>
                  <a:pt x="740205" y="560027"/>
                </a:lnTo>
                <a:lnTo>
                  <a:pt x="726428" y="583138"/>
                </a:lnTo>
                <a:lnTo>
                  <a:pt x="708016" y="597887"/>
                </a:lnTo>
                <a:lnTo>
                  <a:pt x="685302" y="603856"/>
                </a:lnTo>
                <a:lnTo>
                  <a:pt x="658617" y="600623"/>
                </a:lnTo>
                <a:lnTo>
                  <a:pt x="625559" y="590917"/>
                </a:lnTo>
                <a:lnTo>
                  <a:pt x="592065" y="580372"/>
                </a:lnTo>
                <a:lnTo>
                  <a:pt x="520893" y="557424"/>
                </a:lnTo>
                <a:lnTo>
                  <a:pt x="539507" y="612396"/>
                </a:lnTo>
                <a:lnTo>
                  <a:pt x="556163" y="665435"/>
                </a:lnTo>
                <a:lnTo>
                  <a:pt x="566263" y="712439"/>
                </a:lnTo>
                <a:lnTo>
                  <a:pt x="563977" y="726308"/>
                </a:lnTo>
                <a:lnTo>
                  <a:pt x="555833" y="743442"/>
                </a:lnTo>
                <a:lnTo>
                  <a:pt x="544663" y="759923"/>
                </a:lnTo>
                <a:lnTo>
                  <a:pt x="531223" y="773685"/>
                </a:lnTo>
                <a:lnTo>
                  <a:pt x="516272" y="782664"/>
                </a:lnTo>
                <a:close/>
              </a:path>
            </a:pathLst>
          </a:custGeom>
          <a:solidFill>
            <a:srgbClr val="6AABAF"/>
          </a:solidFill>
        </p:spPr>
        <p:txBody>
          <a:bodyPr wrap="square" lIns="0" tIns="0" rIns="0" bIns="0" rtlCol="0"/>
          <a:lstStyle/>
          <a:p>
            <a:endParaRPr/>
          </a:p>
        </p:txBody>
      </p:sp>
      <p:sp>
        <p:nvSpPr>
          <p:cNvPr id="10" name="object 5">
            <a:extLst>
              <a:ext uri="{FF2B5EF4-FFF2-40B4-BE49-F238E27FC236}">
                <a16:creationId xmlns:a16="http://schemas.microsoft.com/office/drawing/2014/main" id="{7B716EBC-C1A1-440A-974B-DDA93F992408}"/>
              </a:ext>
            </a:extLst>
          </p:cNvPr>
          <p:cNvSpPr/>
          <p:nvPr userDrawn="1"/>
        </p:nvSpPr>
        <p:spPr>
          <a:xfrm>
            <a:off x="426375" y="9578388"/>
            <a:ext cx="387985" cy="414655"/>
          </a:xfrm>
          <a:custGeom>
            <a:avLst/>
            <a:gdLst/>
            <a:ahLst/>
            <a:cxnLst/>
            <a:rect l="l" t="t" r="r" b="b"/>
            <a:pathLst>
              <a:path w="387984" h="414654">
                <a:moveTo>
                  <a:pt x="80772" y="411097"/>
                </a:moveTo>
                <a:lnTo>
                  <a:pt x="62388" y="414392"/>
                </a:lnTo>
                <a:lnTo>
                  <a:pt x="42203" y="407787"/>
                </a:lnTo>
                <a:lnTo>
                  <a:pt x="26658" y="393783"/>
                </a:lnTo>
                <a:lnTo>
                  <a:pt x="20378" y="376843"/>
                </a:lnTo>
                <a:lnTo>
                  <a:pt x="21917" y="357917"/>
                </a:lnTo>
                <a:lnTo>
                  <a:pt x="29832" y="337956"/>
                </a:lnTo>
                <a:lnTo>
                  <a:pt x="39777" y="318257"/>
                </a:lnTo>
                <a:lnTo>
                  <a:pt x="49417" y="298392"/>
                </a:lnTo>
                <a:lnTo>
                  <a:pt x="59292" y="278672"/>
                </a:lnTo>
                <a:lnTo>
                  <a:pt x="69944" y="259409"/>
                </a:lnTo>
                <a:lnTo>
                  <a:pt x="77414" y="241831"/>
                </a:lnTo>
                <a:lnTo>
                  <a:pt x="76822" y="227720"/>
                </a:lnTo>
                <a:lnTo>
                  <a:pt x="68309" y="216561"/>
                </a:lnTo>
                <a:lnTo>
                  <a:pt x="52018" y="207837"/>
                </a:lnTo>
                <a:lnTo>
                  <a:pt x="28583" y="196404"/>
                </a:lnTo>
                <a:lnTo>
                  <a:pt x="9960" y="180812"/>
                </a:lnTo>
                <a:lnTo>
                  <a:pt x="0" y="161025"/>
                </a:lnTo>
                <a:lnTo>
                  <a:pt x="2550" y="137011"/>
                </a:lnTo>
                <a:lnTo>
                  <a:pt x="17764" y="117593"/>
                </a:lnTo>
                <a:lnTo>
                  <a:pt x="39216" y="112467"/>
                </a:lnTo>
                <a:lnTo>
                  <a:pt x="63696" y="115630"/>
                </a:lnTo>
                <a:lnTo>
                  <a:pt x="87996" y="121081"/>
                </a:lnTo>
                <a:lnTo>
                  <a:pt x="98052" y="123606"/>
                </a:lnTo>
                <a:lnTo>
                  <a:pt x="108239" y="126953"/>
                </a:lnTo>
                <a:lnTo>
                  <a:pt x="118914" y="130795"/>
                </a:lnTo>
                <a:lnTo>
                  <a:pt x="130437" y="134806"/>
                </a:lnTo>
                <a:lnTo>
                  <a:pt x="145593" y="107874"/>
                </a:lnTo>
                <a:lnTo>
                  <a:pt x="159930" y="81893"/>
                </a:lnTo>
                <a:lnTo>
                  <a:pt x="174639" y="57283"/>
                </a:lnTo>
                <a:lnTo>
                  <a:pt x="203007" y="22086"/>
                </a:lnTo>
                <a:lnTo>
                  <a:pt x="250161" y="0"/>
                </a:lnTo>
                <a:lnTo>
                  <a:pt x="268184" y="2218"/>
                </a:lnTo>
                <a:lnTo>
                  <a:pt x="279118" y="11302"/>
                </a:lnTo>
                <a:lnTo>
                  <a:pt x="281844" y="26742"/>
                </a:lnTo>
                <a:lnTo>
                  <a:pt x="275239" y="48027"/>
                </a:lnTo>
                <a:lnTo>
                  <a:pt x="262261" y="77389"/>
                </a:lnTo>
                <a:lnTo>
                  <a:pt x="250670" y="107666"/>
                </a:lnTo>
                <a:lnTo>
                  <a:pt x="239568" y="138672"/>
                </a:lnTo>
                <a:lnTo>
                  <a:pt x="228060" y="170217"/>
                </a:lnTo>
                <a:lnTo>
                  <a:pt x="297709" y="197366"/>
                </a:lnTo>
                <a:lnTo>
                  <a:pt x="319948" y="206276"/>
                </a:lnTo>
                <a:lnTo>
                  <a:pt x="344682" y="215058"/>
                </a:lnTo>
                <a:lnTo>
                  <a:pt x="355934" y="220473"/>
                </a:lnTo>
                <a:lnTo>
                  <a:pt x="364452" y="227925"/>
                </a:lnTo>
                <a:lnTo>
                  <a:pt x="374153" y="242222"/>
                </a:lnTo>
                <a:lnTo>
                  <a:pt x="382548" y="258274"/>
                </a:lnTo>
                <a:lnTo>
                  <a:pt x="387494" y="274111"/>
                </a:lnTo>
                <a:lnTo>
                  <a:pt x="386851" y="287761"/>
                </a:lnTo>
                <a:lnTo>
                  <a:pt x="378582" y="298512"/>
                </a:lnTo>
                <a:lnTo>
                  <a:pt x="363975" y="307807"/>
                </a:lnTo>
                <a:lnTo>
                  <a:pt x="346902" y="313960"/>
                </a:lnTo>
                <a:lnTo>
                  <a:pt x="331235" y="315280"/>
                </a:lnTo>
                <a:lnTo>
                  <a:pt x="301668" y="310047"/>
                </a:lnTo>
                <a:lnTo>
                  <a:pt x="272395" y="302244"/>
                </a:lnTo>
                <a:lnTo>
                  <a:pt x="243381" y="292905"/>
                </a:lnTo>
                <a:lnTo>
                  <a:pt x="214589" y="283061"/>
                </a:lnTo>
                <a:lnTo>
                  <a:pt x="196056" y="278776"/>
                </a:lnTo>
                <a:lnTo>
                  <a:pt x="180816" y="280465"/>
                </a:lnTo>
                <a:lnTo>
                  <a:pt x="168266" y="289162"/>
                </a:lnTo>
                <a:lnTo>
                  <a:pt x="157808" y="305904"/>
                </a:lnTo>
                <a:lnTo>
                  <a:pt x="147622" y="326481"/>
                </a:lnTo>
                <a:lnTo>
                  <a:pt x="136207" y="346527"/>
                </a:lnTo>
                <a:lnTo>
                  <a:pt x="123808" y="366021"/>
                </a:lnTo>
                <a:lnTo>
                  <a:pt x="110674" y="384942"/>
                </a:lnTo>
                <a:lnTo>
                  <a:pt x="96989" y="400436"/>
                </a:lnTo>
                <a:lnTo>
                  <a:pt x="80772" y="411097"/>
                </a:lnTo>
                <a:close/>
              </a:path>
            </a:pathLst>
          </a:custGeom>
          <a:solidFill>
            <a:srgbClr val="E3F2F4"/>
          </a:solidFill>
        </p:spPr>
        <p:txBody>
          <a:bodyPr wrap="square" lIns="0" tIns="0" rIns="0" bIns="0" rtlCol="0"/>
          <a:lstStyle/>
          <a:p>
            <a:endParaRPr/>
          </a:p>
        </p:txBody>
      </p:sp>
      <p:pic>
        <p:nvPicPr>
          <p:cNvPr id="11" name="object 6">
            <a:extLst>
              <a:ext uri="{FF2B5EF4-FFF2-40B4-BE49-F238E27FC236}">
                <a16:creationId xmlns:a16="http://schemas.microsoft.com/office/drawing/2014/main" id="{A850B5C1-29B7-469B-8CD2-905F9662115B}"/>
              </a:ext>
            </a:extLst>
          </p:cNvPr>
          <p:cNvPicPr/>
          <p:nvPr userDrawn="1"/>
        </p:nvPicPr>
        <p:blipFill>
          <a:blip r:embed="rId3" cstate="print"/>
          <a:stretch>
            <a:fillRect/>
          </a:stretch>
        </p:blipFill>
        <p:spPr>
          <a:xfrm>
            <a:off x="0" y="9405407"/>
            <a:ext cx="64991" cy="235824"/>
          </a:xfrm>
          <a:prstGeom prst="rect">
            <a:avLst/>
          </a:prstGeom>
        </p:spPr>
      </p:pic>
      <p:sp>
        <p:nvSpPr>
          <p:cNvPr id="12" name="object 7">
            <a:extLst>
              <a:ext uri="{FF2B5EF4-FFF2-40B4-BE49-F238E27FC236}">
                <a16:creationId xmlns:a16="http://schemas.microsoft.com/office/drawing/2014/main" id="{ADDE0D08-EED4-4F82-9D9C-A90DB36ACF86}"/>
              </a:ext>
            </a:extLst>
          </p:cNvPr>
          <p:cNvSpPr/>
          <p:nvPr userDrawn="1"/>
        </p:nvSpPr>
        <p:spPr>
          <a:xfrm>
            <a:off x="16301648" y="0"/>
            <a:ext cx="746125" cy="781685"/>
          </a:xfrm>
          <a:custGeom>
            <a:avLst/>
            <a:gdLst/>
            <a:ahLst/>
            <a:cxnLst/>
            <a:rect l="l" t="t" r="r" b="b"/>
            <a:pathLst>
              <a:path w="746125" h="781685">
                <a:moveTo>
                  <a:pt x="516272" y="779005"/>
                </a:moveTo>
                <a:lnTo>
                  <a:pt x="464691" y="771293"/>
                </a:lnTo>
                <a:lnTo>
                  <a:pt x="420704" y="724501"/>
                </a:lnTo>
                <a:lnTo>
                  <a:pt x="401829" y="682023"/>
                </a:lnTo>
                <a:lnTo>
                  <a:pt x="389021" y="636636"/>
                </a:lnTo>
                <a:lnTo>
                  <a:pt x="377543" y="590758"/>
                </a:lnTo>
                <a:lnTo>
                  <a:pt x="373391" y="574917"/>
                </a:lnTo>
                <a:lnTo>
                  <a:pt x="358989" y="515726"/>
                </a:lnTo>
                <a:lnTo>
                  <a:pt x="334319" y="551588"/>
                </a:lnTo>
                <a:lnTo>
                  <a:pt x="311772" y="584565"/>
                </a:lnTo>
                <a:lnTo>
                  <a:pt x="290256" y="615324"/>
                </a:lnTo>
                <a:lnTo>
                  <a:pt x="254759" y="661337"/>
                </a:lnTo>
                <a:lnTo>
                  <a:pt x="224061" y="692736"/>
                </a:lnTo>
                <a:lnTo>
                  <a:pt x="186108" y="721981"/>
                </a:lnTo>
                <a:lnTo>
                  <a:pt x="163578" y="725792"/>
                </a:lnTo>
                <a:lnTo>
                  <a:pt x="141337" y="720623"/>
                </a:lnTo>
                <a:lnTo>
                  <a:pt x="120246" y="707906"/>
                </a:lnTo>
                <a:lnTo>
                  <a:pt x="104008" y="689639"/>
                </a:lnTo>
                <a:lnTo>
                  <a:pt x="96601" y="668611"/>
                </a:lnTo>
                <a:lnTo>
                  <a:pt x="97893" y="646322"/>
                </a:lnTo>
                <a:lnTo>
                  <a:pt x="130942" y="590668"/>
                </a:lnTo>
                <a:lnTo>
                  <a:pt x="155261" y="557809"/>
                </a:lnTo>
                <a:lnTo>
                  <a:pt x="204966" y="492808"/>
                </a:lnTo>
                <a:lnTo>
                  <a:pt x="240387" y="449360"/>
                </a:lnTo>
                <a:lnTo>
                  <a:pt x="109022" y="391391"/>
                </a:lnTo>
                <a:lnTo>
                  <a:pt x="66946" y="372744"/>
                </a:lnTo>
                <a:lnTo>
                  <a:pt x="20213" y="347334"/>
                </a:lnTo>
                <a:lnTo>
                  <a:pt x="0" y="318851"/>
                </a:lnTo>
                <a:lnTo>
                  <a:pt x="2150" y="298571"/>
                </a:lnTo>
                <a:lnTo>
                  <a:pt x="13440" y="278738"/>
                </a:lnTo>
                <a:lnTo>
                  <a:pt x="29785" y="267379"/>
                </a:lnTo>
                <a:lnTo>
                  <a:pt x="49511" y="263494"/>
                </a:lnTo>
                <a:lnTo>
                  <a:pt x="70942" y="266085"/>
                </a:lnTo>
                <a:lnTo>
                  <a:pt x="115494" y="278034"/>
                </a:lnTo>
                <a:lnTo>
                  <a:pt x="159808" y="290927"/>
                </a:lnTo>
                <a:lnTo>
                  <a:pt x="260207" y="321124"/>
                </a:lnTo>
                <a:lnTo>
                  <a:pt x="306692" y="335406"/>
                </a:lnTo>
                <a:lnTo>
                  <a:pt x="296260" y="304924"/>
                </a:lnTo>
                <a:lnTo>
                  <a:pt x="265030" y="188843"/>
                </a:lnTo>
                <a:lnTo>
                  <a:pt x="253255" y="142656"/>
                </a:lnTo>
                <a:lnTo>
                  <a:pt x="241744" y="96406"/>
                </a:lnTo>
                <a:lnTo>
                  <a:pt x="230620" y="50066"/>
                </a:lnTo>
                <a:lnTo>
                  <a:pt x="229388" y="28262"/>
                </a:lnTo>
                <a:lnTo>
                  <a:pt x="236474" y="11576"/>
                </a:lnTo>
                <a:lnTo>
                  <a:pt x="251059" y="703"/>
                </a:lnTo>
                <a:lnTo>
                  <a:pt x="254487" y="0"/>
                </a:lnTo>
                <a:lnTo>
                  <a:pt x="286345" y="0"/>
                </a:lnTo>
                <a:lnTo>
                  <a:pt x="325551" y="64728"/>
                </a:lnTo>
                <a:lnTo>
                  <a:pt x="345724" y="114326"/>
                </a:lnTo>
                <a:lnTo>
                  <a:pt x="365907" y="164774"/>
                </a:lnTo>
                <a:lnTo>
                  <a:pt x="407497" y="269418"/>
                </a:lnTo>
                <a:lnTo>
                  <a:pt x="425277" y="250603"/>
                </a:lnTo>
                <a:lnTo>
                  <a:pt x="457062" y="217136"/>
                </a:lnTo>
                <a:lnTo>
                  <a:pt x="490584" y="186307"/>
                </a:lnTo>
                <a:lnTo>
                  <a:pt x="527969" y="156513"/>
                </a:lnTo>
                <a:lnTo>
                  <a:pt x="558987" y="141096"/>
                </a:lnTo>
                <a:lnTo>
                  <a:pt x="572345" y="141723"/>
                </a:lnTo>
                <a:lnTo>
                  <a:pt x="585538" y="145301"/>
                </a:lnTo>
                <a:lnTo>
                  <a:pt x="596020" y="151221"/>
                </a:lnTo>
                <a:lnTo>
                  <a:pt x="599754" y="159053"/>
                </a:lnTo>
                <a:lnTo>
                  <a:pt x="600435" y="171335"/>
                </a:lnTo>
                <a:lnTo>
                  <a:pt x="598403" y="184657"/>
                </a:lnTo>
                <a:lnTo>
                  <a:pt x="593995" y="195612"/>
                </a:lnTo>
                <a:lnTo>
                  <a:pt x="569272" y="233287"/>
                </a:lnTo>
                <a:lnTo>
                  <a:pt x="543696" y="270421"/>
                </a:lnTo>
                <a:lnTo>
                  <a:pt x="491767" y="344196"/>
                </a:lnTo>
                <a:lnTo>
                  <a:pt x="466842" y="380463"/>
                </a:lnTo>
                <a:lnTo>
                  <a:pt x="551337" y="407457"/>
                </a:lnTo>
                <a:lnTo>
                  <a:pt x="592075" y="420746"/>
                </a:lnTo>
                <a:lnTo>
                  <a:pt x="632188" y="434522"/>
                </a:lnTo>
                <a:lnTo>
                  <a:pt x="671232" y="450238"/>
                </a:lnTo>
                <a:lnTo>
                  <a:pt x="707879" y="470456"/>
                </a:lnTo>
                <a:lnTo>
                  <a:pt x="741110" y="506623"/>
                </a:lnTo>
                <a:lnTo>
                  <a:pt x="746005" y="529753"/>
                </a:lnTo>
                <a:lnTo>
                  <a:pt x="740205" y="556368"/>
                </a:lnTo>
                <a:lnTo>
                  <a:pt x="726428" y="579479"/>
                </a:lnTo>
                <a:lnTo>
                  <a:pt x="708016" y="594228"/>
                </a:lnTo>
                <a:lnTo>
                  <a:pt x="685302" y="600197"/>
                </a:lnTo>
                <a:lnTo>
                  <a:pt x="658617" y="596964"/>
                </a:lnTo>
                <a:lnTo>
                  <a:pt x="625559" y="587258"/>
                </a:lnTo>
                <a:lnTo>
                  <a:pt x="592065" y="576713"/>
                </a:lnTo>
                <a:lnTo>
                  <a:pt x="520893" y="553764"/>
                </a:lnTo>
                <a:lnTo>
                  <a:pt x="539507" y="608737"/>
                </a:lnTo>
                <a:lnTo>
                  <a:pt x="556163" y="661776"/>
                </a:lnTo>
                <a:lnTo>
                  <a:pt x="566263" y="708780"/>
                </a:lnTo>
                <a:lnTo>
                  <a:pt x="563977" y="722649"/>
                </a:lnTo>
                <a:lnTo>
                  <a:pt x="555833" y="739783"/>
                </a:lnTo>
                <a:lnTo>
                  <a:pt x="544663" y="756264"/>
                </a:lnTo>
                <a:lnTo>
                  <a:pt x="531223" y="770026"/>
                </a:lnTo>
                <a:lnTo>
                  <a:pt x="516272" y="779005"/>
                </a:lnTo>
                <a:close/>
              </a:path>
            </a:pathLst>
          </a:custGeom>
          <a:solidFill>
            <a:srgbClr val="6AABAF"/>
          </a:solidFill>
        </p:spPr>
        <p:txBody>
          <a:bodyPr wrap="square" lIns="0" tIns="0" rIns="0" bIns="0" rtlCol="0"/>
          <a:lstStyle/>
          <a:p>
            <a:endParaRPr/>
          </a:p>
        </p:txBody>
      </p:sp>
      <p:sp>
        <p:nvSpPr>
          <p:cNvPr id="13" name="object 8">
            <a:extLst>
              <a:ext uri="{FF2B5EF4-FFF2-40B4-BE49-F238E27FC236}">
                <a16:creationId xmlns:a16="http://schemas.microsoft.com/office/drawing/2014/main" id="{56AA31B3-2290-4550-94AA-422FE0645517}"/>
              </a:ext>
            </a:extLst>
          </p:cNvPr>
          <p:cNvSpPr/>
          <p:nvPr userDrawn="1"/>
        </p:nvSpPr>
        <p:spPr>
          <a:xfrm>
            <a:off x="17595206" y="127800"/>
            <a:ext cx="282575" cy="281940"/>
          </a:xfrm>
          <a:custGeom>
            <a:avLst/>
            <a:gdLst/>
            <a:ahLst/>
            <a:cxnLst/>
            <a:rect l="l" t="t" r="r" b="b"/>
            <a:pathLst>
              <a:path w="282575" h="281940">
                <a:moveTo>
                  <a:pt x="191659" y="271662"/>
                </a:moveTo>
                <a:lnTo>
                  <a:pt x="141806" y="281481"/>
                </a:lnTo>
                <a:lnTo>
                  <a:pt x="96248" y="274238"/>
                </a:lnTo>
                <a:lnTo>
                  <a:pt x="57272" y="252960"/>
                </a:lnTo>
                <a:lnTo>
                  <a:pt x="27165" y="220675"/>
                </a:lnTo>
                <a:lnTo>
                  <a:pt x="8216" y="180410"/>
                </a:lnTo>
                <a:lnTo>
                  <a:pt x="0" y="137917"/>
                </a:lnTo>
                <a:lnTo>
                  <a:pt x="2413" y="98264"/>
                </a:lnTo>
                <a:lnTo>
                  <a:pt x="17982" y="62581"/>
                </a:lnTo>
                <a:lnTo>
                  <a:pt x="49230" y="31996"/>
                </a:lnTo>
                <a:lnTo>
                  <a:pt x="98682" y="7637"/>
                </a:lnTo>
                <a:lnTo>
                  <a:pt x="141761" y="0"/>
                </a:lnTo>
                <a:lnTo>
                  <a:pt x="185299" y="5239"/>
                </a:lnTo>
                <a:lnTo>
                  <a:pt x="224924" y="21950"/>
                </a:lnTo>
                <a:lnTo>
                  <a:pt x="254397" y="47137"/>
                </a:lnTo>
                <a:lnTo>
                  <a:pt x="117532" y="92455"/>
                </a:lnTo>
                <a:lnTo>
                  <a:pt x="108884" y="111757"/>
                </a:lnTo>
                <a:lnTo>
                  <a:pt x="100932" y="128677"/>
                </a:lnTo>
                <a:lnTo>
                  <a:pt x="95700" y="141150"/>
                </a:lnTo>
                <a:lnTo>
                  <a:pt x="95210" y="147109"/>
                </a:lnTo>
                <a:lnTo>
                  <a:pt x="110242" y="157460"/>
                </a:lnTo>
                <a:lnTo>
                  <a:pt x="126360" y="166435"/>
                </a:lnTo>
                <a:lnTo>
                  <a:pt x="159662" y="183032"/>
                </a:lnTo>
                <a:lnTo>
                  <a:pt x="281762" y="142603"/>
                </a:lnTo>
                <a:lnTo>
                  <a:pt x="280282" y="173955"/>
                </a:lnTo>
                <a:lnTo>
                  <a:pt x="266045" y="216380"/>
                </a:lnTo>
                <a:lnTo>
                  <a:pt x="237311" y="250591"/>
                </a:lnTo>
                <a:lnTo>
                  <a:pt x="191659" y="271662"/>
                </a:lnTo>
                <a:close/>
              </a:path>
              <a:path w="282575" h="281940">
                <a:moveTo>
                  <a:pt x="281762" y="142603"/>
                </a:moveTo>
                <a:lnTo>
                  <a:pt x="159662" y="183032"/>
                </a:lnTo>
                <a:lnTo>
                  <a:pt x="166161" y="168291"/>
                </a:lnTo>
                <a:lnTo>
                  <a:pt x="173254" y="153365"/>
                </a:lnTo>
                <a:lnTo>
                  <a:pt x="178124" y="139133"/>
                </a:lnTo>
                <a:lnTo>
                  <a:pt x="177959" y="126479"/>
                </a:lnTo>
                <a:lnTo>
                  <a:pt x="170733" y="117629"/>
                </a:lnTo>
                <a:lnTo>
                  <a:pt x="156783" y="110035"/>
                </a:lnTo>
                <a:lnTo>
                  <a:pt x="138314" y="102157"/>
                </a:lnTo>
                <a:lnTo>
                  <a:pt x="117532" y="92455"/>
                </a:lnTo>
                <a:lnTo>
                  <a:pt x="254397" y="47137"/>
                </a:lnTo>
                <a:lnTo>
                  <a:pt x="256261" y="48729"/>
                </a:lnTo>
                <a:lnTo>
                  <a:pt x="274938" y="84173"/>
                </a:lnTo>
                <a:lnTo>
                  <a:pt x="282440" y="128244"/>
                </a:lnTo>
                <a:lnTo>
                  <a:pt x="281762" y="142603"/>
                </a:lnTo>
                <a:close/>
              </a:path>
            </a:pathLst>
          </a:custGeom>
          <a:solidFill>
            <a:srgbClr val="E3F2F4"/>
          </a:solidFill>
        </p:spPr>
        <p:txBody>
          <a:bodyPr wrap="square" lIns="0" tIns="0" rIns="0" bIns="0" rtlCol="0"/>
          <a:lstStyle/>
          <a:p>
            <a:endParaRPr/>
          </a:p>
        </p:txBody>
      </p:sp>
    </p:spTree>
    <p:extLst>
      <p:ext uri="{BB962C8B-B14F-4D97-AF65-F5344CB8AC3E}">
        <p14:creationId xmlns:p14="http://schemas.microsoft.com/office/powerpoint/2010/main" val="3903054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上傳論文">
    <p:spTree>
      <p:nvGrpSpPr>
        <p:cNvPr id="1" name=""/>
        <p:cNvGrpSpPr/>
        <p:nvPr/>
      </p:nvGrpSpPr>
      <p:grpSpPr>
        <a:xfrm>
          <a:off x="0" y="0"/>
          <a:ext cx="0" cy="0"/>
          <a:chOff x="0" y="0"/>
          <a:chExt cx="0" cy="0"/>
        </a:xfrm>
      </p:grpSpPr>
      <p:sp>
        <p:nvSpPr>
          <p:cNvPr id="2" name="矩形: 圓角 1">
            <a:extLst>
              <a:ext uri="{FF2B5EF4-FFF2-40B4-BE49-F238E27FC236}">
                <a16:creationId xmlns:a16="http://schemas.microsoft.com/office/drawing/2014/main" id="{C2F36885-E3CB-4881-A163-5B0710F36344}"/>
              </a:ext>
            </a:extLst>
          </p:cNvPr>
          <p:cNvSpPr/>
          <p:nvPr userDrawn="1"/>
        </p:nvSpPr>
        <p:spPr>
          <a:xfrm>
            <a:off x="444304" y="409740"/>
            <a:ext cx="17451406" cy="958330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9" name="object 4">
            <a:extLst>
              <a:ext uri="{FF2B5EF4-FFF2-40B4-BE49-F238E27FC236}">
                <a16:creationId xmlns:a16="http://schemas.microsoft.com/office/drawing/2014/main" id="{F04177E5-7A14-4D08-AA2E-D9AE3DF3C61E}"/>
              </a:ext>
            </a:extLst>
          </p:cNvPr>
          <p:cNvSpPr/>
          <p:nvPr userDrawn="1"/>
        </p:nvSpPr>
        <p:spPr>
          <a:xfrm>
            <a:off x="789208" y="9012977"/>
            <a:ext cx="746125" cy="784860"/>
          </a:xfrm>
          <a:custGeom>
            <a:avLst/>
            <a:gdLst/>
            <a:ahLst/>
            <a:cxnLst/>
            <a:rect l="l" t="t" r="r" b="b"/>
            <a:pathLst>
              <a:path w="746125" h="784859">
                <a:moveTo>
                  <a:pt x="516272" y="782664"/>
                </a:moveTo>
                <a:lnTo>
                  <a:pt x="464691" y="774952"/>
                </a:lnTo>
                <a:lnTo>
                  <a:pt x="420704" y="728160"/>
                </a:lnTo>
                <a:lnTo>
                  <a:pt x="401829" y="685682"/>
                </a:lnTo>
                <a:lnTo>
                  <a:pt x="389021" y="640295"/>
                </a:lnTo>
                <a:lnTo>
                  <a:pt x="377543" y="594417"/>
                </a:lnTo>
                <a:lnTo>
                  <a:pt x="373391" y="578576"/>
                </a:lnTo>
                <a:lnTo>
                  <a:pt x="358989" y="519385"/>
                </a:lnTo>
                <a:lnTo>
                  <a:pt x="334319" y="555247"/>
                </a:lnTo>
                <a:lnTo>
                  <a:pt x="311772" y="588224"/>
                </a:lnTo>
                <a:lnTo>
                  <a:pt x="290256" y="618983"/>
                </a:lnTo>
                <a:lnTo>
                  <a:pt x="254759" y="664996"/>
                </a:lnTo>
                <a:lnTo>
                  <a:pt x="224061" y="696395"/>
                </a:lnTo>
                <a:lnTo>
                  <a:pt x="186108" y="725641"/>
                </a:lnTo>
                <a:lnTo>
                  <a:pt x="163578" y="729451"/>
                </a:lnTo>
                <a:lnTo>
                  <a:pt x="141337" y="724282"/>
                </a:lnTo>
                <a:lnTo>
                  <a:pt x="120246" y="711565"/>
                </a:lnTo>
                <a:lnTo>
                  <a:pt x="104008" y="693298"/>
                </a:lnTo>
                <a:lnTo>
                  <a:pt x="96601" y="672270"/>
                </a:lnTo>
                <a:lnTo>
                  <a:pt x="97893" y="649981"/>
                </a:lnTo>
                <a:lnTo>
                  <a:pt x="130942" y="594327"/>
                </a:lnTo>
                <a:lnTo>
                  <a:pt x="155261" y="561468"/>
                </a:lnTo>
                <a:lnTo>
                  <a:pt x="204966" y="496467"/>
                </a:lnTo>
                <a:lnTo>
                  <a:pt x="240387" y="453019"/>
                </a:lnTo>
                <a:lnTo>
                  <a:pt x="109022" y="395050"/>
                </a:lnTo>
                <a:lnTo>
                  <a:pt x="66946" y="376403"/>
                </a:lnTo>
                <a:lnTo>
                  <a:pt x="20213" y="350993"/>
                </a:lnTo>
                <a:lnTo>
                  <a:pt x="0" y="322510"/>
                </a:lnTo>
                <a:lnTo>
                  <a:pt x="2150" y="302230"/>
                </a:lnTo>
                <a:lnTo>
                  <a:pt x="13440" y="282397"/>
                </a:lnTo>
                <a:lnTo>
                  <a:pt x="29785" y="271038"/>
                </a:lnTo>
                <a:lnTo>
                  <a:pt x="49511" y="267153"/>
                </a:lnTo>
                <a:lnTo>
                  <a:pt x="70942" y="269744"/>
                </a:lnTo>
                <a:lnTo>
                  <a:pt x="115494" y="281693"/>
                </a:lnTo>
                <a:lnTo>
                  <a:pt x="159808" y="294586"/>
                </a:lnTo>
                <a:lnTo>
                  <a:pt x="260207" y="324783"/>
                </a:lnTo>
                <a:lnTo>
                  <a:pt x="306692" y="339065"/>
                </a:lnTo>
                <a:lnTo>
                  <a:pt x="296260" y="308583"/>
                </a:lnTo>
                <a:lnTo>
                  <a:pt x="265030" y="192502"/>
                </a:lnTo>
                <a:lnTo>
                  <a:pt x="253255" y="146315"/>
                </a:lnTo>
                <a:lnTo>
                  <a:pt x="241744" y="100065"/>
                </a:lnTo>
                <a:lnTo>
                  <a:pt x="230620" y="53725"/>
                </a:lnTo>
                <a:lnTo>
                  <a:pt x="229388" y="31921"/>
                </a:lnTo>
                <a:lnTo>
                  <a:pt x="236474" y="15235"/>
                </a:lnTo>
                <a:lnTo>
                  <a:pt x="251059" y="4362"/>
                </a:lnTo>
                <a:lnTo>
                  <a:pt x="272325" y="0"/>
                </a:lnTo>
                <a:lnTo>
                  <a:pt x="281510" y="1489"/>
                </a:lnTo>
                <a:lnTo>
                  <a:pt x="325551" y="68387"/>
                </a:lnTo>
                <a:lnTo>
                  <a:pt x="345724" y="117985"/>
                </a:lnTo>
                <a:lnTo>
                  <a:pt x="365907" y="168433"/>
                </a:lnTo>
                <a:lnTo>
                  <a:pt x="407497" y="273077"/>
                </a:lnTo>
                <a:lnTo>
                  <a:pt x="425277" y="254262"/>
                </a:lnTo>
                <a:lnTo>
                  <a:pt x="457062" y="220795"/>
                </a:lnTo>
                <a:lnTo>
                  <a:pt x="490584" y="189966"/>
                </a:lnTo>
                <a:lnTo>
                  <a:pt x="527969" y="160172"/>
                </a:lnTo>
                <a:lnTo>
                  <a:pt x="558987" y="144755"/>
                </a:lnTo>
                <a:lnTo>
                  <a:pt x="572345" y="145383"/>
                </a:lnTo>
                <a:lnTo>
                  <a:pt x="585538" y="148960"/>
                </a:lnTo>
                <a:lnTo>
                  <a:pt x="596020" y="154880"/>
                </a:lnTo>
                <a:lnTo>
                  <a:pt x="599754" y="162712"/>
                </a:lnTo>
                <a:lnTo>
                  <a:pt x="600435" y="174994"/>
                </a:lnTo>
                <a:lnTo>
                  <a:pt x="598403" y="188316"/>
                </a:lnTo>
                <a:lnTo>
                  <a:pt x="593995" y="199271"/>
                </a:lnTo>
                <a:lnTo>
                  <a:pt x="569272" y="236946"/>
                </a:lnTo>
                <a:lnTo>
                  <a:pt x="543696" y="274080"/>
                </a:lnTo>
                <a:lnTo>
                  <a:pt x="491767" y="347855"/>
                </a:lnTo>
                <a:lnTo>
                  <a:pt x="466842" y="384122"/>
                </a:lnTo>
                <a:lnTo>
                  <a:pt x="551337" y="411116"/>
                </a:lnTo>
                <a:lnTo>
                  <a:pt x="592075" y="424405"/>
                </a:lnTo>
                <a:lnTo>
                  <a:pt x="632188" y="438181"/>
                </a:lnTo>
                <a:lnTo>
                  <a:pt x="671232" y="453897"/>
                </a:lnTo>
                <a:lnTo>
                  <a:pt x="707879" y="474115"/>
                </a:lnTo>
                <a:lnTo>
                  <a:pt x="741110" y="510282"/>
                </a:lnTo>
                <a:lnTo>
                  <a:pt x="746005" y="533413"/>
                </a:lnTo>
                <a:lnTo>
                  <a:pt x="740205" y="560027"/>
                </a:lnTo>
                <a:lnTo>
                  <a:pt x="726428" y="583138"/>
                </a:lnTo>
                <a:lnTo>
                  <a:pt x="708016" y="597887"/>
                </a:lnTo>
                <a:lnTo>
                  <a:pt x="685302" y="603856"/>
                </a:lnTo>
                <a:lnTo>
                  <a:pt x="658617" y="600623"/>
                </a:lnTo>
                <a:lnTo>
                  <a:pt x="625559" y="590917"/>
                </a:lnTo>
                <a:lnTo>
                  <a:pt x="592065" y="580372"/>
                </a:lnTo>
                <a:lnTo>
                  <a:pt x="520893" y="557424"/>
                </a:lnTo>
                <a:lnTo>
                  <a:pt x="539507" y="612396"/>
                </a:lnTo>
                <a:lnTo>
                  <a:pt x="556163" y="665435"/>
                </a:lnTo>
                <a:lnTo>
                  <a:pt x="566263" y="712439"/>
                </a:lnTo>
                <a:lnTo>
                  <a:pt x="563977" y="726308"/>
                </a:lnTo>
                <a:lnTo>
                  <a:pt x="555833" y="743442"/>
                </a:lnTo>
                <a:lnTo>
                  <a:pt x="544663" y="759923"/>
                </a:lnTo>
                <a:lnTo>
                  <a:pt x="531223" y="773685"/>
                </a:lnTo>
                <a:lnTo>
                  <a:pt x="516272" y="782664"/>
                </a:lnTo>
                <a:close/>
              </a:path>
            </a:pathLst>
          </a:custGeom>
          <a:solidFill>
            <a:srgbClr val="6AABAF"/>
          </a:solidFill>
        </p:spPr>
        <p:txBody>
          <a:bodyPr wrap="square" lIns="0" tIns="0" rIns="0" bIns="0" rtlCol="0"/>
          <a:lstStyle/>
          <a:p>
            <a:endParaRPr/>
          </a:p>
        </p:txBody>
      </p:sp>
      <p:sp>
        <p:nvSpPr>
          <p:cNvPr id="10" name="object 5">
            <a:extLst>
              <a:ext uri="{FF2B5EF4-FFF2-40B4-BE49-F238E27FC236}">
                <a16:creationId xmlns:a16="http://schemas.microsoft.com/office/drawing/2014/main" id="{7B716EBC-C1A1-440A-974B-DDA93F992408}"/>
              </a:ext>
            </a:extLst>
          </p:cNvPr>
          <p:cNvSpPr/>
          <p:nvPr userDrawn="1"/>
        </p:nvSpPr>
        <p:spPr>
          <a:xfrm>
            <a:off x="426375" y="9578388"/>
            <a:ext cx="387985" cy="414655"/>
          </a:xfrm>
          <a:custGeom>
            <a:avLst/>
            <a:gdLst/>
            <a:ahLst/>
            <a:cxnLst/>
            <a:rect l="l" t="t" r="r" b="b"/>
            <a:pathLst>
              <a:path w="387984" h="414654">
                <a:moveTo>
                  <a:pt x="80772" y="411097"/>
                </a:moveTo>
                <a:lnTo>
                  <a:pt x="62388" y="414392"/>
                </a:lnTo>
                <a:lnTo>
                  <a:pt x="42203" y="407787"/>
                </a:lnTo>
                <a:lnTo>
                  <a:pt x="26658" y="393783"/>
                </a:lnTo>
                <a:lnTo>
                  <a:pt x="20378" y="376843"/>
                </a:lnTo>
                <a:lnTo>
                  <a:pt x="21917" y="357917"/>
                </a:lnTo>
                <a:lnTo>
                  <a:pt x="29832" y="337956"/>
                </a:lnTo>
                <a:lnTo>
                  <a:pt x="39777" y="318257"/>
                </a:lnTo>
                <a:lnTo>
                  <a:pt x="49417" y="298392"/>
                </a:lnTo>
                <a:lnTo>
                  <a:pt x="59292" y="278672"/>
                </a:lnTo>
                <a:lnTo>
                  <a:pt x="69944" y="259409"/>
                </a:lnTo>
                <a:lnTo>
                  <a:pt x="77414" y="241831"/>
                </a:lnTo>
                <a:lnTo>
                  <a:pt x="76822" y="227720"/>
                </a:lnTo>
                <a:lnTo>
                  <a:pt x="68309" y="216561"/>
                </a:lnTo>
                <a:lnTo>
                  <a:pt x="52018" y="207837"/>
                </a:lnTo>
                <a:lnTo>
                  <a:pt x="28583" y="196404"/>
                </a:lnTo>
                <a:lnTo>
                  <a:pt x="9960" y="180812"/>
                </a:lnTo>
                <a:lnTo>
                  <a:pt x="0" y="161025"/>
                </a:lnTo>
                <a:lnTo>
                  <a:pt x="2550" y="137011"/>
                </a:lnTo>
                <a:lnTo>
                  <a:pt x="17764" y="117593"/>
                </a:lnTo>
                <a:lnTo>
                  <a:pt x="39216" y="112467"/>
                </a:lnTo>
                <a:lnTo>
                  <a:pt x="63696" y="115630"/>
                </a:lnTo>
                <a:lnTo>
                  <a:pt x="87996" y="121081"/>
                </a:lnTo>
                <a:lnTo>
                  <a:pt x="98052" y="123606"/>
                </a:lnTo>
                <a:lnTo>
                  <a:pt x="108239" y="126953"/>
                </a:lnTo>
                <a:lnTo>
                  <a:pt x="118914" y="130795"/>
                </a:lnTo>
                <a:lnTo>
                  <a:pt x="130437" y="134806"/>
                </a:lnTo>
                <a:lnTo>
                  <a:pt x="145593" y="107874"/>
                </a:lnTo>
                <a:lnTo>
                  <a:pt x="159930" y="81893"/>
                </a:lnTo>
                <a:lnTo>
                  <a:pt x="174639" y="57283"/>
                </a:lnTo>
                <a:lnTo>
                  <a:pt x="203007" y="22086"/>
                </a:lnTo>
                <a:lnTo>
                  <a:pt x="250161" y="0"/>
                </a:lnTo>
                <a:lnTo>
                  <a:pt x="268184" y="2218"/>
                </a:lnTo>
                <a:lnTo>
                  <a:pt x="279118" y="11302"/>
                </a:lnTo>
                <a:lnTo>
                  <a:pt x="281844" y="26742"/>
                </a:lnTo>
                <a:lnTo>
                  <a:pt x="275239" y="48027"/>
                </a:lnTo>
                <a:lnTo>
                  <a:pt x="262261" y="77389"/>
                </a:lnTo>
                <a:lnTo>
                  <a:pt x="250670" y="107666"/>
                </a:lnTo>
                <a:lnTo>
                  <a:pt x="239568" y="138672"/>
                </a:lnTo>
                <a:lnTo>
                  <a:pt x="228060" y="170217"/>
                </a:lnTo>
                <a:lnTo>
                  <a:pt x="297709" y="197366"/>
                </a:lnTo>
                <a:lnTo>
                  <a:pt x="319948" y="206276"/>
                </a:lnTo>
                <a:lnTo>
                  <a:pt x="344682" y="215058"/>
                </a:lnTo>
                <a:lnTo>
                  <a:pt x="355934" y="220473"/>
                </a:lnTo>
                <a:lnTo>
                  <a:pt x="364452" y="227925"/>
                </a:lnTo>
                <a:lnTo>
                  <a:pt x="374153" y="242222"/>
                </a:lnTo>
                <a:lnTo>
                  <a:pt x="382548" y="258274"/>
                </a:lnTo>
                <a:lnTo>
                  <a:pt x="387494" y="274111"/>
                </a:lnTo>
                <a:lnTo>
                  <a:pt x="386851" y="287761"/>
                </a:lnTo>
                <a:lnTo>
                  <a:pt x="378582" y="298512"/>
                </a:lnTo>
                <a:lnTo>
                  <a:pt x="363975" y="307807"/>
                </a:lnTo>
                <a:lnTo>
                  <a:pt x="346902" y="313960"/>
                </a:lnTo>
                <a:lnTo>
                  <a:pt x="331235" y="315280"/>
                </a:lnTo>
                <a:lnTo>
                  <a:pt x="301668" y="310047"/>
                </a:lnTo>
                <a:lnTo>
                  <a:pt x="272395" y="302244"/>
                </a:lnTo>
                <a:lnTo>
                  <a:pt x="243381" y="292905"/>
                </a:lnTo>
                <a:lnTo>
                  <a:pt x="214589" y="283061"/>
                </a:lnTo>
                <a:lnTo>
                  <a:pt x="196056" y="278776"/>
                </a:lnTo>
                <a:lnTo>
                  <a:pt x="180816" y="280465"/>
                </a:lnTo>
                <a:lnTo>
                  <a:pt x="168266" y="289162"/>
                </a:lnTo>
                <a:lnTo>
                  <a:pt x="157808" y="305904"/>
                </a:lnTo>
                <a:lnTo>
                  <a:pt x="147622" y="326481"/>
                </a:lnTo>
                <a:lnTo>
                  <a:pt x="136207" y="346527"/>
                </a:lnTo>
                <a:lnTo>
                  <a:pt x="123808" y="366021"/>
                </a:lnTo>
                <a:lnTo>
                  <a:pt x="110674" y="384942"/>
                </a:lnTo>
                <a:lnTo>
                  <a:pt x="96989" y="400436"/>
                </a:lnTo>
                <a:lnTo>
                  <a:pt x="80772" y="411097"/>
                </a:lnTo>
                <a:close/>
              </a:path>
            </a:pathLst>
          </a:custGeom>
          <a:solidFill>
            <a:srgbClr val="E3F2F4"/>
          </a:solidFill>
        </p:spPr>
        <p:txBody>
          <a:bodyPr wrap="square" lIns="0" tIns="0" rIns="0" bIns="0" rtlCol="0"/>
          <a:lstStyle/>
          <a:p>
            <a:endParaRPr/>
          </a:p>
        </p:txBody>
      </p:sp>
      <p:pic>
        <p:nvPicPr>
          <p:cNvPr id="11" name="object 6">
            <a:extLst>
              <a:ext uri="{FF2B5EF4-FFF2-40B4-BE49-F238E27FC236}">
                <a16:creationId xmlns:a16="http://schemas.microsoft.com/office/drawing/2014/main" id="{A850B5C1-29B7-469B-8CD2-905F9662115B}"/>
              </a:ext>
            </a:extLst>
          </p:cNvPr>
          <p:cNvPicPr/>
          <p:nvPr userDrawn="1"/>
        </p:nvPicPr>
        <p:blipFill>
          <a:blip r:embed="rId2" cstate="print"/>
          <a:stretch>
            <a:fillRect/>
          </a:stretch>
        </p:blipFill>
        <p:spPr>
          <a:xfrm>
            <a:off x="0" y="9405407"/>
            <a:ext cx="64991" cy="235824"/>
          </a:xfrm>
          <a:prstGeom prst="rect">
            <a:avLst/>
          </a:prstGeom>
        </p:spPr>
      </p:pic>
      <p:sp>
        <p:nvSpPr>
          <p:cNvPr id="12" name="object 7">
            <a:extLst>
              <a:ext uri="{FF2B5EF4-FFF2-40B4-BE49-F238E27FC236}">
                <a16:creationId xmlns:a16="http://schemas.microsoft.com/office/drawing/2014/main" id="{ADDE0D08-EED4-4F82-9D9C-A90DB36ACF86}"/>
              </a:ext>
            </a:extLst>
          </p:cNvPr>
          <p:cNvSpPr/>
          <p:nvPr userDrawn="1"/>
        </p:nvSpPr>
        <p:spPr>
          <a:xfrm>
            <a:off x="16149318" y="1409700"/>
            <a:ext cx="746125" cy="781685"/>
          </a:xfrm>
          <a:custGeom>
            <a:avLst/>
            <a:gdLst/>
            <a:ahLst/>
            <a:cxnLst/>
            <a:rect l="l" t="t" r="r" b="b"/>
            <a:pathLst>
              <a:path w="746125" h="781685">
                <a:moveTo>
                  <a:pt x="516272" y="779005"/>
                </a:moveTo>
                <a:lnTo>
                  <a:pt x="464691" y="771293"/>
                </a:lnTo>
                <a:lnTo>
                  <a:pt x="420704" y="724501"/>
                </a:lnTo>
                <a:lnTo>
                  <a:pt x="401829" y="682023"/>
                </a:lnTo>
                <a:lnTo>
                  <a:pt x="389021" y="636636"/>
                </a:lnTo>
                <a:lnTo>
                  <a:pt x="377543" y="590758"/>
                </a:lnTo>
                <a:lnTo>
                  <a:pt x="373391" y="574917"/>
                </a:lnTo>
                <a:lnTo>
                  <a:pt x="358989" y="515726"/>
                </a:lnTo>
                <a:lnTo>
                  <a:pt x="334319" y="551588"/>
                </a:lnTo>
                <a:lnTo>
                  <a:pt x="311772" y="584565"/>
                </a:lnTo>
                <a:lnTo>
                  <a:pt x="290256" y="615324"/>
                </a:lnTo>
                <a:lnTo>
                  <a:pt x="254759" y="661337"/>
                </a:lnTo>
                <a:lnTo>
                  <a:pt x="224061" y="692736"/>
                </a:lnTo>
                <a:lnTo>
                  <a:pt x="186108" y="721981"/>
                </a:lnTo>
                <a:lnTo>
                  <a:pt x="163578" y="725792"/>
                </a:lnTo>
                <a:lnTo>
                  <a:pt x="141337" y="720623"/>
                </a:lnTo>
                <a:lnTo>
                  <a:pt x="120246" y="707906"/>
                </a:lnTo>
                <a:lnTo>
                  <a:pt x="104008" y="689639"/>
                </a:lnTo>
                <a:lnTo>
                  <a:pt x="96601" y="668611"/>
                </a:lnTo>
                <a:lnTo>
                  <a:pt x="97893" y="646322"/>
                </a:lnTo>
                <a:lnTo>
                  <a:pt x="130942" y="590668"/>
                </a:lnTo>
                <a:lnTo>
                  <a:pt x="155261" y="557809"/>
                </a:lnTo>
                <a:lnTo>
                  <a:pt x="204966" y="492808"/>
                </a:lnTo>
                <a:lnTo>
                  <a:pt x="240387" y="449360"/>
                </a:lnTo>
                <a:lnTo>
                  <a:pt x="109022" y="391391"/>
                </a:lnTo>
                <a:lnTo>
                  <a:pt x="66946" y="372744"/>
                </a:lnTo>
                <a:lnTo>
                  <a:pt x="20213" y="347334"/>
                </a:lnTo>
                <a:lnTo>
                  <a:pt x="0" y="318851"/>
                </a:lnTo>
                <a:lnTo>
                  <a:pt x="2150" y="298571"/>
                </a:lnTo>
                <a:lnTo>
                  <a:pt x="13440" y="278738"/>
                </a:lnTo>
                <a:lnTo>
                  <a:pt x="29785" y="267379"/>
                </a:lnTo>
                <a:lnTo>
                  <a:pt x="49511" y="263494"/>
                </a:lnTo>
                <a:lnTo>
                  <a:pt x="70942" y="266085"/>
                </a:lnTo>
                <a:lnTo>
                  <a:pt x="115494" y="278034"/>
                </a:lnTo>
                <a:lnTo>
                  <a:pt x="159808" y="290927"/>
                </a:lnTo>
                <a:lnTo>
                  <a:pt x="260207" y="321124"/>
                </a:lnTo>
                <a:lnTo>
                  <a:pt x="306692" y="335406"/>
                </a:lnTo>
                <a:lnTo>
                  <a:pt x="296260" y="304924"/>
                </a:lnTo>
                <a:lnTo>
                  <a:pt x="265030" y="188843"/>
                </a:lnTo>
                <a:lnTo>
                  <a:pt x="253255" y="142656"/>
                </a:lnTo>
                <a:lnTo>
                  <a:pt x="241744" y="96406"/>
                </a:lnTo>
                <a:lnTo>
                  <a:pt x="230620" y="50066"/>
                </a:lnTo>
                <a:lnTo>
                  <a:pt x="229388" y="28262"/>
                </a:lnTo>
                <a:lnTo>
                  <a:pt x="236474" y="11576"/>
                </a:lnTo>
                <a:lnTo>
                  <a:pt x="251059" y="703"/>
                </a:lnTo>
                <a:lnTo>
                  <a:pt x="254487" y="0"/>
                </a:lnTo>
                <a:lnTo>
                  <a:pt x="286345" y="0"/>
                </a:lnTo>
                <a:lnTo>
                  <a:pt x="325551" y="64728"/>
                </a:lnTo>
                <a:lnTo>
                  <a:pt x="345724" y="114326"/>
                </a:lnTo>
                <a:lnTo>
                  <a:pt x="365907" y="164774"/>
                </a:lnTo>
                <a:lnTo>
                  <a:pt x="407497" y="269418"/>
                </a:lnTo>
                <a:lnTo>
                  <a:pt x="425277" y="250603"/>
                </a:lnTo>
                <a:lnTo>
                  <a:pt x="457062" y="217136"/>
                </a:lnTo>
                <a:lnTo>
                  <a:pt x="490584" y="186307"/>
                </a:lnTo>
                <a:lnTo>
                  <a:pt x="527969" y="156513"/>
                </a:lnTo>
                <a:lnTo>
                  <a:pt x="558987" y="141096"/>
                </a:lnTo>
                <a:lnTo>
                  <a:pt x="572345" y="141723"/>
                </a:lnTo>
                <a:lnTo>
                  <a:pt x="585538" y="145301"/>
                </a:lnTo>
                <a:lnTo>
                  <a:pt x="596020" y="151221"/>
                </a:lnTo>
                <a:lnTo>
                  <a:pt x="599754" y="159053"/>
                </a:lnTo>
                <a:lnTo>
                  <a:pt x="600435" y="171335"/>
                </a:lnTo>
                <a:lnTo>
                  <a:pt x="598403" y="184657"/>
                </a:lnTo>
                <a:lnTo>
                  <a:pt x="593995" y="195612"/>
                </a:lnTo>
                <a:lnTo>
                  <a:pt x="569272" y="233287"/>
                </a:lnTo>
                <a:lnTo>
                  <a:pt x="543696" y="270421"/>
                </a:lnTo>
                <a:lnTo>
                  <a:pt x="491767" y="344196"/>
                </a:lnTo>
                <a:lnTo>
                  <a:pt x="466842" y="380463"/>
                </a:lnTo>
                <a:lnTo>
                  <a:pt x="551337" y="407457"/>
                </a:lnTo>
                <a:lnTo>
                  <a:pt x="592075" y="420746"/>
                </a:lnTo>
                <a:lnTo>
                  <a:pt x="632188" y="434522"/>
                </a:lnTo>
                <a:lnTo>
                  <a:pt x="671232" y="450238"/>
                </a:lnTo>
                <a:lnTo>
                  <a:pt x="707879" y="470456"/>
                </a:lnTo>
                <a:lnTo>
                  <a:pt x="741110" y="506623"/>
                </a:lnTo>
                <a:lnTo>
                  <a:pt x="746005" y="529753"/>
                </a:lnTo>
                <a:lnTo>
                  <a:pt x="740205" y="556368"/>
                </a:lnTo>
                <a:lnTo>
                  <a:pt x="726428" y="579479"/>
                </a:lnTo>
                <a:lnTo>
                  <a:pt x="708016" y="594228"/>
                </a:lnTo>
                <a:lnTo>
                  <a:pt x="685302" y="600197"/>
                </a:lnTo>
                <a:lnTo>
                  <a:pt x="658617" y="596964"/>
                </a:lnTo>
                <a:lnTo>
                  <a:pt x="625559" y="587258"/>
                </a:lnTo>
                <a:lnTo>
                  <a:pt x="592065" y="576713"/>
                </a:lnTo>
                <a:lnTo>
                  <a:pt x="520893" y="553764"/>
                </a:lnTo>
                <a:lnTo>
                  <a:pt x="539507" y="608737"/>
                </a:lnTo>
                <a:lnTo>
                  <a:pt x="556163" y="661776"/>
                </a:lnTo>
                <a:lnTo>
                  <a:pt x="566263" y="708780"/>
                </a:lnTo>
                <a:lnTo>
                  <a:pt x="563977" y="722649"/>
                </a:lnTo>
                <a:lnTo>
                  <a:pt x="555833" y="739783"/>
                </a:lnTo>
                <a:lnTo>
                  <a:pt x="544663" y="756264"/>
                </a:lnTo>
                <a:lnTo>
                  <a:pt x="531223" y="770026"/>
                </a:lnTo>
                <a:lnTo>
                  <a:pt x="516272" y="779005"/>
                </a:lnTo>
                <a:close/>
              </a:path>
            </a:pathLst>
          </a:custGeom>
          <a:solidFill>
            <a:srgbClr val="6AABAF"/>
          </a:solidFill>
        </p:spPr>
        <p:txBody>
          <a:bodyPr wrap="square" lIns="0" tIns="0" rIns="0" bIns="0" rtlCol="0"/>
          <a:lstStyle/>
          <a:p>
            <a:endParaRPr/>
          </a:p>
        </p:txBody>
      </p:sp>
      <p:sp>
        <p:nvSpPr>
          <p:cNvPr id="13" name="object 8">
            <a:extLst>
              <a:ext uri="{FF2B5EF4-FFF2-40B4-BE49-F238E27FC236}">
                <a16:creationId xmlns:a16="http://schemas.microsoft.com/office/drawing/2014/main" id="{56AA31B3-2290-4550-94AA-422FE0645517}"/>
              </a:ext>
            </a:extLst>
          </p:cNvPr>
          <p:cNvSpPr/>
          <p:nvPr userDrawn="1"/>
        </p:nvSpPr>
        <p:spPr>
          <a:xfrm>
            <a:off x="17595206" y="127800"/>
            <a:ext cx="282575" cy="281940"/>
          </a:xfrm>
          <a:custGeom>
            <a:avLst/>
            <a:gdLst/>
            <a:ahLst/>
            <a:cxnLst/>
            <a:rect l="l" t="t" r="r" b="b"/>
            <a:pathLst>
              <a:path w="282575" h="281940">
                <a:moveTo>
                  <a:pt x="191659" y="271662"/>
                </a:moveTo>
                <a:lnTo>
                  <a:pt x="141806" y="281481"/>
                </a:lnTo>
                <a:lnTo>
                  <a:pt x="96248" y="274238"/>
                </a:lnTo>
                <a:lnTo>
                  <a:pt x="57272" y="252960"/>
                </a:lnTo>
                <a:lnTo>
                  <a:pt x="27165" y="220675"/>
                </a:lnTo>
                <a:lnTo>
                  <a:pt x="8216" y="180410"/>
                </a:lnTo>
                <a:lnTo>
                  <a:pt x="0" y="137917"/>
                </a:lnTo>
                <a:lnTo>
                  <a:pt x="2413" y="98264"/>
                </a:lnTo>
                <a:lnTo>
                  <a:pt x="17982" y="62581"/>
                </a:lnTo>
                <a:lnTo>
                  <a:pt x="49230" y="31996"/>
                </a:lnTo>
                <a:lnTo>
                  <a:pt x="98682" y="7637"/>
                </a:lnTo>
                <a:lnTo>
                  <a:pt x="141761" y="0"/>
                </a:lnTo>
                <a:lnTo>
                  <a:pt x="185299" y="5239"/>
                </a:lnTo>
                <a:lnTo>
                  <a:pt x="224924" y="21950"/>
                </a:lnTo>
                <a:lnTo>
                  <a:pt x="254397" y="47137"/>
                </a:lnTo>
                <a:lnTo>
                  <a:pt x="117532" y="92455"/>
                </a:lnTo>
                <a:lnTo>
                  <a:pt x="108884" y="111757"/>
                </a:lnTo>
                <a:lnTo>
                  <a:pt x="100932" y="128677"/>
                </a:lnTo>
                <a:lnTo>
                  <a:pt x="95700" y="141150"/>
                </a:lnTo>
                <a:lnTo>
                  <a:pt x="95210" y="147109"/>
                </a:lnTo>
                <a:lnTo>
                  <a:pt x="110242" y="157460"/>
                </a:lnTo>
                <a:lnTo>
                  <a:pt x="126360" y="166435"/>
                </a:lnTo>
                <a:lnTo>
                  <a:pt x="159662" y="183032"/>
                </a:lnTo>
                <a:lnTo>
                  <a:pt x="281762" y="142603"/>
                </a:lnTo>
                <a:lnTo>
                  <a:pt x="280282" y="173955"/>
                </a:lnTo>
                <a:lnTo>
                  <a:pt x="266045" y="216380"/>
                </a:lnTo>
                <a:lnTo>
                  <a:pt x="237311" y="250591"/>
                </a:lnTo>
                <a:lnTo>
                  <a:pt x="191659" y="271662"/>
                </a:lnTo>
                <a:close/>
              </a:path>
              <a:path w="282575" h="281940">
                <a:moveTo>
                  <a:pt x="281762" y="142603"/>
                </a:moveTo>
                <a:lnTo>
                  <a:pt x="159662" y="183032"/>
                </a:lnTo>
                <a:lnTo>
                  <a:pt x="166161" y="168291"/>
                </a:lnTo>
                <a:lnTo>
                  <a:pt x="173254" y="153365"/>
                </a:lnTo>
                <a:lnTo>
                  <a:pt x="178124" y="139133"/>
                </a:lnTo>
                <a:lnTo>
                  <a:pt x="177959" y="126479"/>
                </a:lnTo>
                <a:lnTo>
                  <a:pt x="170733" y="117629"/>
                </a:lnTo>
                <a:lnTo>
                  <a:pt x="156783" y="110035"/>
                </a:lnTo>
                <a:lnTo>
                  <a:pt x="138314" y="102157"/>
                </a:lnTo>
                <a:lnTo>
                  <a:pt x="117532" y="92455"/>
                </a:lnTo>
                <a:lnTo>
                  <a:pt x="254397" y="47137"/>
                </a:lnTo>
                <a:lnTo>
                  <a:pt x="256261" y="48729"/>
                </a:lnTo>
                <a:lnTo>
                  <a:pt x="274938" y="84173"/>
                </a:lnTo>
                <a:lnTo>
                  <a:pt x="282440" y="128244"/>
                </a:lnTo>
                <a:lnTo>
                  <a:pt x="281762" y="142603"/>
                </a:lnTo>
                <a:close/>
              </a:path>
            </a:pathLst>
          </a:custGeom>
          <a:solidFill>
            <a:srgbClr val="E3F2F4"/>
          </a:solidFill>
        </p:spPr>
        <p:txBody>
          <a:bodyPr wrap="square" lIns="0" tIns="0" rIns="0" bIns="0" rtlCol="0"/>
          <a:lstStyle/>
          <a:p>
            <a:endParaRPr/>
          </a:p>
        </p:txBody>
      </p:sp>
      <p:pic>
        <p:nvPicPr>
          <p:cNvPr id="14" name="object 3">
            <a:extLst>
              <a:ext uri="{FF2B5EF4-FFF2-40B4-BE49-F238E27FC236}">
                <a16:creationId xmlns:a16="http://schemas.microsoft.com/office/drawing/2014/main" id="{3D522127-3851-420B-BEF3-5E5E4778CD41}"/>
              </a:ext>
            </a:extLst>
          </p:cNvPr>
          <p:cNvPicPr/>
          <p:nvPr userDrawn="1"/>
        </p:nvPicPr>
        <p:blipFill>
          <a:blip r:embed="rId3" cstate="print"/>
          <a:stretch>
            <a:fillRect/>
          </a:stretch>
        </p:blipFill>
        <p:spPr>
          <a:xfrm>
            <a:off x="15502886" y="7530214"/>
            <a:ext cx="2785114" cy="2551046"/>
          </a:xfrm>
          <a:prstGeom prst="rect">
            <a:avLst/>
          </a:prstGeom>
        </p:spPr>
      </p:pic>
      <p:sp>
        <p:nvSpPr>
          <p:cNvPr id="15" name="object 7">
            <a:extLst>
              <a:ext uri="{FF2B5EF4-FFF2-40B4-BE49-F238E27FC236}">
                <a16:creationId xmlns:a16="http://schemas.microsoft.com/office/drawing/2014/main" id="{504BDF3D-EA2A-42AC-916A-2995D24E9B53}"/>
              </a:ext>
            </a:extLst>
          </p:cNvPr>
          <p:cNvSpPr/>
          <p:nvPr userDrawn="1"/>
        </p:nvSpPr>
        <p:spPr>
          <a:xfrm>
            <a:off x="17313275" y="876300"/>
            <a:ext cx="746125" cy="781685"/>
          </a:xfrm>
          <a:custGeom>
            <a:avLst/>
            <a:gdLst/>
            <a:ahLst/>
            <a:cxnLst/>
            <a:rect l="l" t="t" r="r" b="b"/>
            <a:pathLst>
              <a:path w="746125" h="781685">
                <a:moveTo>
                  <a:pt x="516272" y="779005"/>
                </a:moveTo>
                <a:lnTo>
                  <a:pt x="464691" y="771293"/>
                </a:lnTo>
                <a:lnTo>
                  <a:pt x="420704" y="724501"/>
                </a:lnTo>
                <a:lnTo>
                  <a:pt x="401829" y="682023"/>
                </a:lnTo>
                <a:lnTo>
                  <a:pt x="389021" y="636636"/>
                </a:lnTo>
                <a:lnTo>
                  <a:pt x="377543" y="590758"/>
                </a:lnTo>
                <a:lnTo>
                  <a:pt x="373391" y="574917"/>
                </a:lnTo>
                <a:lnTo>
                  <a:pt x="358989" y="515726"/>
                </a:lnTo>
                <a:lnTo>
                  <a:pt x="334319" y="551588"/>
                </a:lnTo>
                <a:lnTo>
                  <a:pt x="311772" y="584565"/>
                </a:lnTo>
                <a:lnTo>
                  <a:pt x="290256" y="615324"/>
                </a:lnTo>
                <a:lnTo>
                  <a:pt x="254759" y="661337"/>
                </a:lnTo>
                <a:lnTo>
                  <a:pt x="224061" y="692736"/>
                </a:lnTo>
                <a:lnTo>
                  <a:pt x="186108" y="721981"/>
                </a:lnTo>
                <a:lnTo>
                  <a:pt x="163578" y="725792"/>
                </a:lnTo>
                <a:lnTo>
                  <a:pt x="141337" y="720623"/>
                </a:lnTo>
                <a:lnTo>
                  <a:pt x="120246" y="707906"/>
                </a:lnTo>
                <a:lnTo>
                  <a:pt x="104008" y="689639"/>
                </a:lnTo>
                <a:lnTo>
                  <a:pt x="96601" y="668611"/>
                </a:lnTo>
                <a:lnTo>
                  <a:pt x="97893" y="646322"/>
                </a:lnTo>
                <a:lnTo>
                  <a:pt x="130942" y="590668"/>
                </a:lnTo>
                <a:lnTo>
                  <a:pt x="155261" y="557809"/>
                </a:lnTo>
                <a:lnTo>
                  <a:pt x="204966" y="492808"/>
                </a:lnTo>
                <a:lnTo>
                  <a:pt x="240387" y="449360"/>
                </a:lnTo>
                <a:lnTo>
                  <a:pt x="109022" y="391391"/>
                </a:lnTo>
                <a:lnTo>
                  <a:pt x="66946" y="372744"/>
                </a:lnTo>
                <a:lnTo>
                  <a:pt x="20213" y="347334"/>
                </a:lnTo>
                <a:lnTo>
                  <a:pt x="0" y="318851"/>
                </a:lnTo>
                <a:lnTo>
                  <a:pt x="2150" y="298571"/>
                </a:lnTo>
                <a:lnTo>
                  <a:pt x="13440" y="278738"/>
                </a:lnTo>
                <a:lnTo>
                  <a:pt x="29785" y="267379"/>
                </a:lnTo>
                <a:lnTo>
                  <a:pt x="49511" y="263494"/>
                </a:lnTo>
                <a:lnTo>
                  <a:pt x="70942" y="266085"/>
                </a:lnTo>
                <a:lnTo>
                  <a:pt x="115494" y="278034"/>
                </a:lnTo>
                <a:lnTo>
                  <a:pt x="159808" y="290927"/>
                </a:lnTo>
                <a:lnTo>
                  <a:pt x="260207" y="321124"/>
                </a:lnTo>
                <a:lnTo>
                  <a:pt x="306692" y="335406"/>
                </a:lnTo>
                <a:lnTo>
                  <a:pt x="296260" y="304924"/>
                </a:lnTo>
                <a:lnTo>
                  <a:pt x="265030" y="188843"/>
                </a:lnTo>
                <a:lnTo>
                  <a:pt x="253255" y="142656"/>
                </a:lnTo>
                <a:lnTo>
                  <a:pt x="241744" y="96406"/>
                </a:lnTo>
                <a:lnTo>
                  <a:pt x="230620" y="50066"/>
                </a:lnTo>
                <a:lnTo>
                  <a:pt x="229388" y="28262"/>
                </a:lnTo>
                <a:lnTo>
                  <a:pt x="236474" y="11576"/>
                </a:lnTo>
                <a:lnTo>
                  <a:pt x="251059" y="703"/>
                </a:lnTo>
                <a:lnTo>
                  <a:pt x="254487" y="0"/>
                </a:lnTo>
                <a:lnTo>
                  <a:pt x="286345" y="0"/>
                </a:lnTo>
                <a:lnTo>
                  <a:pt x="325551" y="64728"/>
                </a:lnTo>
                <a:lnTo>
                  <a:pt x="345724" y="114326"/>
                </a:lnTo>
                <a:lnTo>
                  <a:pt x="365907" y="164774"/>
                </a:lnTo>
                <a:lnTo>
                  <a:pt x="407497" y="269418"/>
                </a:lnTo>
                <a:lnTo>
                  <a:pt x="425277" y="250603"/>
                </a:lnTo>
                <a:lnTo>
                  <a:pt x="457062" y="217136"/>
                </a:lnTo>
                <a:lnTo>
                  <a:pt x="490584" y="186307"/>
                </a:lnTo>
                <a:lnTo>
                  <a:pt x="527969" y="156513"/>
                </a:lnTo>
                <a:lnTo>
                  <a:pt x="558987" y="141096"/>
                </a:lnTo>
                <a:lnTo>
                  <a:pt x="572345" y="141723"/>
                </a:lnTo>
                <a:lnTo>
                  <a:pt x="585538" y="145301"/>
                </a:lnTo>
                <a:lnTo>
                  <a:pt x="596020" y="151221"/>
                </a:lnTo>
                <a:lnTo>
                  <a:pt x="599754" y="159053"/>
                </a:lnTo>
                <a:lnTo>
                  <a:pt x="600435" y="171335"/>
                </a:lnTo>
                <a:lnTo>
                  <a:pt x="598403" y="184657"/>
                </a:lnTo>
                <a:lnTo>
                  <a:pt x="593995" y="195612"/>
                </a:lnTo>
                <a:lnTo>
                  <a:pt x="569272" y="233287"/>
                </a:lnTo>
                <a:lnTo>
                  <a:pt x="543696" y="270421"/>
                </a:lnTo>
                <a:lnTo>
                  <a:pt x="491767" y="344196"/>
                </a:lnTo>
                <a:lnTo>
                  <a:pt x="466842" y="380463"/>
                </a:lnTo>
                <a:lnTo>
                  <a:pt x="551337" y="407457"/>
                </a:lnTo>
                <a:lnTo>
                  <a:pt x="592075" y="420746"/>
                </a:lnTo>
                <a:lnTo>
                  <a:pt x="632188" y="434522"/>
                </a:lnTo>
                <a:lnTo>
                  <a:pt x="671232" y="450238"/>
                </a:lnTo>
                <a:lnTo>
                  <a:pt x="707879" y="470456"/>
                </a:lnTo>
                <a:lnTo>
                  <a:pt x="741110" y="506623"/>
                </a:lnTo>
                <a:lnTo>
                  <a:pt x="746005" y="529753"/>
                </a:lnTo>
                <a:lnTo>
                  <a:pt x="740205" y="556368"/>
                </a:lnTo>
                <a:lnTo>
                  <a:pt x="726428" y="579479"/>
                </a:lnTo>
                <a:lnTo>
                  <a:pt x="708016" y="594228"/>
                </a:lnTo>
                <a:lnTo>
                  <a:pt x="685302" y="600197"/>
                </a:lnTo>
                <a:lnTo>
                  <a:pt x="658617" y="596964"/>
                </a:lnTo>
                <a:lnTo>
                  <a:pt x="625559" y="587258"/>
                </a:lnTo>
                <a:lnTo>
                  <a:pt x="592065" y="576713"/>
                </a:lnTo>
                <a:lnTo>
                  <a:pt x="520893" y="553764"/>
                </a:lnTo>
                <a:lnTo>
                  <a:pt x="539507" y="608737"/>
                </a:lnTo>
                <a:lnTo>
                  <a:pt x="556163" y="661776"/>
                </a:lnTo>
                <a:lnTo>
                  <a:pt x="566263" y="708780"/>
                </a:lnTo>
                <a:lnTo>
                  <a:pt x="563977" y="722649"/>
                </a:lnTo>
                <a:lnTo>
                  <a:pt x="555833" y="739783"/>
                </a:lnTo>
                <a:lnTo>
                  <a:pt x="544663" y="756264"/>
                </a:lnTo>
                <a:lnTo>
                  <a:pt x="531223" y="770026"/>
                </a:lnTo>
                <a:lnTo>
                  <a:pt x="516272" y="779005"/>
                </a:lnTo>
                <a:close/>
              </a:path>
            </a:pathLst>
          </a:custGeom>
          <a:solidFill>
            <a:srgbClr val="6AABAF"/>
          </a:solidFill>
        </p:spPr>
        <p:txBody>
          <a:bodyPr wrap="square" lIns="0" tIns="0" rIns="0" bIns="0" rtlCol="0"/>
          <a:lstStyle/>
          <a:p>
            <a:endParaRPr/>
          </a:p>
        </p:txBody>
      </p:sp>
      <p:sp>
        <p:nvSpPr>
          <p:cNvPr id="17" name="object 7">
            <a:extLst>
              <a:ext uri="{FF2B5EF4-FFF2-40B4-BE49-F238E27FC236}">
                <a16:creationId xmlns:a16="http://schemas.microsoft.com/office/drawing/2014/main" id="{3E5A2307-B892-42A0-A25A-940CFEDBF366}"/>
              </a:ext>
            </a:extLst>
          </p:cNvPr>
          <p:cNvSpPr/>
          <p:nvPr userDrawn="1"/>
        </p:nvSpPr>
        <p:spPr>
          <a:xfrm>
            <a:off x="16266243" y="-69320"/>
            <a:ext cx="746125" cy="781685"/>
          </a:xfrm>
          <a:custGeom>
            <a:avLst/>
            <a:gdLst/>
            <a:ahLst/>
            <a:cxnLst/>
            <a:rect l="l" t="t" r="r" b="b"/>
            <a:pathLst>
              <a:path w="746125" h="781685">
                <a:moveTo>
                  <a:pt x="516272" y="779005"/>
                </a:moveTo>
                <a:lnTo>
                  <a:pt x="464691" y="771293"/>
                </a:lnTo>
                <a:lnTo>
                  <a:pt x="420704" y="724501"/>
                </a:lnTo>
                <a:lnTo>
                  <a:pt x="401829" y="682023"/>
                </a:lnTo>
                <a:lnTo>
                  <a:pt x="389021" y="636636"/>
                </a:lnTo>
                <a:lnTo>
                  <a:pt x="377543" y="590758"/>
                </a:lnTo>
                <a:lnTo>
                  <a:pt x="373391" y="574917"/>
                </a:lnTo>
                <a:lnTo>
                  <a:pt x="358989" y="515726"/>
                </a:lnTo>
                <a:lnTo>
                  <a:pt x="334319" y="551588"/>
                </a:lnTo>
                <a:lnTo>
                  <a:pt x="311772" y="584565"/>
                </a:lnTo>
                <a:lnTo>
                  <a:pt x="290256" y="615324"/>
                </a:lnTo>
                <a:lnTo>
                  <a:pt x="254759" y="661337"/>
                </a:lnTo>
                <a:lnTo>
                  <a:pt x="224061" y="692736"/>
                </a:lnTo>
                <a:lnTo>
                  <a:pt x="186108" y="721981"/>
                </a:lnTo>
                <a:lnTo>
                  <a:pt x="163578" y="725792"/>
                </a:lnTo>
                <a:lnTo>
                  <a:pt x="141337" y="720623"/>
                </a:lnTo>
                <a:lnTo>
                  <a:pt x="120246" y="707906"/>
                </a:lnTo>
                <a:lnTo>
                  <a:pt x="104008" y="689639"/>
                </a:lnTo>
                <a:lnTo>
                  <a:pt x="96601" y="668611"/>
                </a:lnTo>
                <a:lnTo>
                  <a:pt x="97893" y="646322"/>
                </a:lnTo>
                <a:lnTo>
                  <a:pt x="130942" y="590668"/>
                </a:lnTo>
                <a:lnTo>
                  <a:pt x="155261" y="557809"/>
                </a:lnTo>
                <a:lnTo>
                  <a:pt x="204966" y="492808"/>
                </a:lnTo>
                <a:lnTo>
                  <a:pt x="240387" y="449360"/>
                </a:lnTo>
                <a:lnTo>
                  <a:pt x="109022" y="391391"/>
                </a:lnTo>
                <a:lnTo>
                  <a:pt x="66946" y="372744"/>
                </a:lnTo>
                <a:lnTo>
                  <a:pt x="20213" y="347334"/>
                </a:lnTo>
                <a:lnTo>
                  <a:pt x="0" y="318851"/>
                </a:lnTo>
                <a:lnTo>
                  <a:pt x="2150" y="298571"/>
                </a:lnTo>
                <a:lnTo>
                  <a:pt x="13440" y="278738"/>
                </a:lnTo>
                <a:lnTo>
                  <a:pt x="29785" y="267379"/>
                </a:lnTo>
                <a:lnTo>
                  <a:pt x="49511" y="263494"/>
                </a:lnTo>
                <a:lnTo>
                  <a:pt x="70942" y="266085"/>
                </a:lnTo>
                <a:lnTo>
                  <a:pt x="115494" y="278034"/>
                </a:lnTo>
                <a:lnTo>
                  <a:pt x="159808" y="290927"/>
                </a:lnTo>
                <a:lnTo>
                  <a:pt x="260207" y="321124"/>
                </a:lnTo>
                <a:lnTo>
                  <a:pt x="306692" y="335406"/>
                </a:lnTo>
                <a:lnTo>
                  <a:pt x="296260" y="304924"/>
                </a:lnTo>
                <a:lnTo>
                  <a:pt x="265030" y="188843"/>
                </a:lnTo>
                <a:lnTo>
                  <a:pt x="253255" y="142656"/>
                </a:lnTo>
                <a:lnTo>
                  <a:pt x="241744" y="96406"/>
                </a:lnTo>
                <a:lnTo>
                  <a:pt x="230620" y="50066"/>
                </a:lnTo>
                <a:lnTo>
                  <a:pt x="229388" y="28262"/>
                </a:lnTo>
                <a:lnTo>
                  <a:pt x="236474" y="11576"/>
                </a:lnTo>
                <a:lnTo>
                  <a:pt x="251059" y="703"/>
                </a:lnTo>
                <a:lnTo>
                  <a:pt x="254487" y="0"/>
                </a:lnTo>
                <a:lnTo>
                  <a:pt x="286345" y="0"/>
                </a:lnTo>
                <a:lnTo>
                  <a:pt x="325551" y="64728"/>
                </a:lnTo>
                <a:lnTo>
                  <a:pt x="345724" y="114326"/>
                </a:lnTo>
                <a:lnTo>
                  <a:pt x="365907" y="164774"/>
                </a:lnTo>
                <a:lnTo>
                  <a:pt x="407497" y="269418"/>
                </a:lnTo>
                <a:lnTo>
                  <a:pt x="425277" y="250603"/>
                </a:lnTo>
                <a:lnTo>
                  <a:pt x="457062" y="217136"/>
                </a:lnTo>
                <a:lnTo>
                  <a:pt x="490584" y="186307"/>
                </a:lnTo>
                <a:lnTo>
                  <a:pt x="527969" y="156513"/>
                </a:lnTo>
                <a:lnTo>
                  <a:pt x="558987" y="141096"/>
                </a:lnTo>
                <a:lnTo>
                  <a:pt x="572345" y="141723"/>
                </a:lnTo>
                <a:lnTo>
                  <a:pt x="585538" y="145301"/>
                </a:lnTo>
                <a:lnTo>
                  <a:pt x="596020" y="151221"/>
                </a:lnTo>
                <a:lnTo>
                  <a:pt x="599754" y="159053"/>
                </a:lnTo>
                <a:lnTo>
                  <a:pt x="600435" y="171335"/>
                </a:lnTo>
                <a:lnTo>
                  <a:pt x="598403" y="184657"/>
                </a:lnTo>
                <a:lnTo>
                  <a:pt x="593995" y="195612"/>
                </a:lnTo>
                <a:lnTo>
                  <a:pt x="569272" y="233287"/>
                </a:lnTo>
                <a:lnTo>
                  <a:pt x="543696" y="270421"/>
                </a:lnTo>
                <a:lnTo>
                  <a:pt x="491767" y="344196"/>
                </a:lnTo>
                <a:lnTo>
                  <a:pt x="466842" y="380463"/>
                </a:lnTo>
                <a:lnTo>
                  <a:pt x="551337" y="407457"/>
                </a:lnTo>
                <a:lnTo>
                  <a:pt x="592075" y="420746"/>
                </a:lnTo>
                <a:lnTo>
                  <a:pt x="632188" y="434522"/>
                </a:lnTo>
                <a:lnTo>
                  <a:pt x="671232" y="450238"/>
                </a:lnTo>
                <a:lnTo>
                  <a:pt x="707879" y="470456"/>
                </a:lnTo>
                <a:lnTo>
                  <a:pt x="741110" y="506623"/>
                </a:lnTo>
                <a:lnTo>
                  <a:pt x="746005" y="529753"/>
                </a:lnTo>
                <a:lnTo>
                  <a:pt x="740205" y="556368"/>
                </a:lnTo>
                <a:lnTo>
                  <a:pt x="726428" y="579479"/>
                </a:lnTo>
                <a:lnTo>
                  <a:pt x="708016" y="594228"/>
                </a:lnTo>
                <a:lnTo>
                  <a:pt x="685302" y="600197"/>
                </a:lnTo>
                <a:lnTo>
                  <a:pt x="658617" y="596964"/>
                </a:lnTo>
                <a:lnTo>
                  <a:pt x="625559" y="587258"/>
                </a:lnTo>
                <a:lnTo>
                  <a:pt x="592065" y="576713"/>
                </a:lnTo>
                <a:lnTo>
                  <a:pt x="520893" y="553764"/>
                </a:lnTo>
                <a:lnTo>
                  <a:pt x="539507" y="608737"/>
                </a:lnTo>
                <a:lnTo>
                  <a:pt x="556163" y="661776"/>
                </a:lnTo>
                <a:lnTo>
                  <a:pt x="566263" y="708780"/>
                </a:lnTo>
                <a:lnTo>
                  <a:pt x="563977" y="722649"/>
                </a:lnTo>
                <a:lnTo>
                  <a:pt x="555833" y="739783"/>
                </a:lnTo>
                <a:lnTo>
                  <a:pt x="544663" y="756264"/>
                </a:lnTo>
                <a:lnTo>
                  <a:pt x="531223" y="770026"/>
                </a:lnTo>
                <a:lnTo>
                  <a:pt x="516272" y="779005"/>
                </a:lnTo>
                <a:close/>
              </a:path>
            </a:pathLst>
          </a:custGeom>
          <a:solidFill>
            <a:srgbClr val="6AABAF"/>
          </a:solidFill>
        </p:spPr>
        <p:txBody>
          <a:bodyPr wrap="square" lIns="0" tIns="0" rIns="0" bIns="0" rtlCol="0"/>
          <a:lstStyle/>
          <a:p>
            <a:endParaRPr/>
          </a:p>
        </p:txBody>
      </p:sp>
      <p:sp>
        <p:nvSpPr>
          <p:cNvPr id="18" name="object 4">
            <a:extLst>
              <a:ext uri="{FF2B5EF4-FFF2-40B4-BE49-F238E27FC236}">
                <a16:creationId xmlns:a16="http://schemas.microsoft.com/office/drawing/2014/main" id="{BAFF6C84-A979-4118-A2C1-747C457D21B3}"/>
              </a:ext>
            </a:extLst>
          </p:cNvPr>
          <p:cNvSpPr/>
          <p:nvPr userDrawn="1"/>
        </p:nvSpPr>
        <p:spPr>
          <a:xfrm>
            <a:off x="-6148" y="8168640"/>
            <a:ext cx="746125" cy="784860"/>
          </a:xfrm>
          <a:custGeom>
            <a:avLst/>
            <a:gdLst/>
            <a:ahLst/>
            <a:cxnLst/>
            <a:rect l="l" t="t" r="r" b="b"/>
            <a:pathLst>
              <a:path w="746125" h="784859">
                <a:moveTo>
                  <a:pt x="516272" y="782664"/>
                </a:moveTo>
                <a:lnTo>
                  <a:pt x="464691" y="774952"/>
                </a:lnTo>
                <a:lnTo>
                  <a:pt x="420704" y="728160"/>
                </a:lnTo>
                <a:lnTo>
                  <a:pt x="401829" y="685682"/>
                </a:lnTo>
                <a:lnTo>
                  <a:pt x="389021" y="640295"/>
                </a:lnTo>
                <a:lnTo>
                  <a:pt x="377543" y="594417"/>
                </a:lnTo>
                <a:lnTo>
                  <a:pt x="373391" y="578576"/>
                </a:lnTo>
                <a:lnTo>
                  <a:pt x="358989" y="519385"/>
                </a:lnTo>
                <a:lnTo>
                  <a:pt x="334319" y="555247"/>
                </a:lnTo>
                <a:lnTo>
                  <a:pt x="311772" y="588224"/>
                </a:lnTo>
                <a:lnTo>
                  <a:pt x="290256" y="618983"/>
                </a:lnTo>
                <a:lnTo>
                  <a:pt x="254759" y="664996"/>
                </a:lnTo>
                <a:lnTo>
                  <a:pt x="224061" y="696395"/>
                </a:lnTo>
                <a:lnTo>
                  <a:pt x="186108" y="725641"/>
                </a:lnTo>
                <a:lnTo>
                  <a:pt x="163578" y="729451"/>
                </a:lnTo>
                <a:lnTo>
                  <a:pt x="141337" y="724282"/>
                </a:lnTo>
                <a:lnTo>
                  <a:pt x="120246" y="711565"/>
                </a:lnTo>
                <a:lnTo>
                  <a:pt x="104008" y="693298"/>
                </a:lnTo>
                <a:lnTo>
                  <a:pt x="96601" y="672270"/>
                </a:lnTo>
                <a:lnTo>
                  <a:pt x="97893" y="649981"/>
                </a:lnTo>
                <a:lnTo>
                  <a:pt x="130942" y="594327"/>
                </a:lnTo>
                <a:lnTo>
                  <a:pt x="155261" y="561468"/>
                </a:lnTo>
                <a:lnTo>
                  <a:pt x="204966" y="496467"/>
                </a:lnTo>
                <a:lnTo>
                  <a:pt x="240387" y="453019"/>
                </a:lnTo>
                <a:lnTo>
                  <a:pt x="109022" y="395050"/>
                </a:lnTo>
                <a:lnTo>
                  <a:pt x="66946" y="376403"/>
                </a:lnTo>
                <a:lnTo>
                  <a:pt x="20213" y="350993"/>
                </a:lnTo>
                <a:lnTo>
                  <a:pt x="0" y="322510"/>
                </a:lnTo>
                <a:lnTo>
                  <a:pt x="2150" y="302230"/>
                </a:lnTo>
                <a:lnTo>
                  <a:pt x="13440" y="282397"/>
                </a:lnTo>
                <a:lnTo>
                  <a:pt x="29785" y="271038"/>
                </a:lnTo>
                <a:lnTo>
                  <a:pt x="49511" y="267153"/>
                </a:lnTo>
                <a:lnTo>
                  <a:pt x="70942" y="269744"/>
                </a:lnTo>
                <a:lnTo>
                  <a:pt x="115494" y="281693"/>
                </a:lnTo>
                <a:lnTo>
                  <a:pt x="159808" y="294586"/>
                </a:lnTo>
                <a:lnTo>
                  <a:pt x="260207" y="324783"/>
                </a:lnTo>
                <a:lnTo>
                  <a:pt x="306692" y="339065"/>
                </a:lnTo>
                <a:lnTo>
                  <a:pt x="296260" y="308583"/>
                </a:lnTo>
                <a:lnTo>
                  <a:pt x="265030" y="192502"/>
                </a:lnTo>
                <a:lnTo>
                  <a:pt x="253255" y="146315"/>
                </a:lnTo>
                <a:lnTo>
                  <a:pt x="241744" y="100065"/>
                </a:lnTo>
                <a:lnTo>
                  <a:pt x="230620" y="53725"/>
                </a:lnTo>
                <a:lnTo>
                  <a:pt x="229388" y="31921"/>
                </a:lnTo>
                <a:lnTo>
                  <a:pt x="236474" y="15235"/>
                </a:lnTo>
                <a:lnTo>
                  <a:pt x="251059" y="4362"/>
                </a:lnTo>
                <a:lnTo>
                  <a:pt x="272325" y="0"/>
                </a:lnTo>
                <a:lnTo>
                  <a:pt x="281510" y="1489"/>
                </a:lnTo>
                <a:lnTo>
                  <a:pt x="325551" y="68387"/>
                </a:lnTo>
                <a:lnTo>
                  <a:pt x="345724" y="117985"/>
                </a:lnTo>
                <a:lnTo>
                  <a:pt x="365907" y="168433"/>
                </a:lnTo>
                <a:lnTo>
                  <a:pt x="407497" y="273077"/>
                </a:lnTo>
                <a:lnTo>
                  <a:pt x="425277" y="254262"/>
                </a:lnTo>
                <a:lnTo>
                  <a:pt x="457062" y="220795"/>
                </a:lnTo>
                <a:lnTo>
                  <a:pt x="490584" y="189966"/>
                </a:lnTo>
                <a:lnTo>
                  <a:pt x="527969" y="160172"/>
                </a:lnTo>
                <a:lnTo>
                  <a:pt x="558987" y="144755"/>
                </a:lnTo>
                <a:lnTo>
                  <a:pt x="572345" y="145383"/>
                </a:lnTo>
                <a:lnTo>
                  <a:pt x="585538" y="148960"/>
                </a:lnTo>
                <a:lnTo>
                  <a:pt x="596020" y="154880"/>
                </a:lnTo>
                <a:lnTo>
                  <a:pt x="599754" y="162712"/>
                </a:lnTo>
                <a:lnTo>
                  <a:pt x="600435" y="174994"/>
                </a:lnTo>
                <a:lnTo>
                  <a:pt x="598403" y="188316"/>
                </a:lnTo>
                <a:lnTo>
                  <a:pt x="593995" y="199271"/>
                </a:lnTo>
                <a:lnTo>
                  <a:pt x="569272" y="236946"/>
                </a:lnTo>
                <a:lnTo>
                  <a:pt x="543696" y="274080"/>
                </a:lnTo>
                <a:lnTo>
                  <a:pt x="491767" y="347855"/>
                </a:lnTo>
                <a:lnTo>
                  <a:pt x="466842" y="384122"/>
                </a:lnTo>
                <a:lnTo>
                  <a:pt x="551337" y="411116"/>
                </a:lnTo>
                <a:lnTo>
                  <a:pt x="592075" y="424405"/>
                </a:lnTo>
                <a:lnTo>
                  <a:pt x="632188" y="438181"/>
                </a:lnTo>
                <a:lnTo>
                  <a:pt x="671232" y="453897"/>
                </a:lnTo>
                <a:lnTo>
                  <a:pt x="707879" y="474115"/>
                </a:lnTo>
                <a:lnTo>
                  <a:pt x="741110" y="510282"/>
                </a:lnTo>
                <a:lnTo>
                  <a:pt x="746005" y="533413"/>
                </a:lnTo>
                <a:lnTo>
                  <a:pt x="740205" y="560027"/>
                </a:lnTo>
                <a:lnTo>
                  <a:pt x="726428" y="583138"/>
                </a:lnTo>
                <a:lnTo>
                  <a:pt x="708016" y="597887"/>
                </a:lnTo>
                <a:lnTo>
                  <a:pt x="685302" y="603856"/>
                </a:lnTo>
                <a:lnTo>
                  <a:pt x="658617" y="600623"/>
                </a:lnTo>
                <a:lnTo>
                  <a:pt x="625559" y="590917"/>
                </a:lnTo>
                <a:lnTo>
                  <a:pt x="592065" y="580372"/>
                </a:lnTo>
                <a:lnTo>
                  <a:pt x="520893" y="557424"/>
                </a:lnTo>
                <a:lnTo>
                  <a:pt x="539507" y="612396"/>
                </a:lnTo>
                <a:lnTo>
                  <a:pt x="556163" y="665435"/>
                </a:lnTo>
                <a:lnTo>
                  <a:pt x="566263" y="712439"/>
                </a:lnTo>
                <a:lnTo>
                  <a:pt x="563977" y="726308"/>
                </a:lnTo>
                <a:lnTo>
                  <a:pt x="555833" y="743442"/>
                </a:lnTo>
                <a:lnTo>
                  <a:pt x="544663" y="759923"/>
                </a:lnTo>
                <a:lnTo>
                  <a:pt x="531223" y="773685"/>
                </a:lnTo>
                <a:lnTo>
                  <a:pt x="516272" y="782664"/>
                </a:lnTo>
                <a:close/>
              </a:path>
            </a:pathLst>
          </a:custGeom>
          <a:solidFill>
            <a:srgbClr val="6AABAF"/>
          </a:solidFill>
        </p:spPr>
        <p:txBody>
          <a:bodyPr wrap="square" lIns="0" tIns="0" rIns="0" bIns="0" rtlCol="0"/>
          <a:lstStyle/>
          <a:p>
            <a:endParaRPr/>
          </a:p>
        </p:txBody>
      </p:sp>
    </p:spTree>
    <p:extLst>
      <p:ext uri="{BB962C8B-B14F-4D97-AF65-F5344CB8AC3E}">
        <p14:creationId xmlns:p14="http://schemas.microsoft.com/office/powerpoint/2010/main" val="4347300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sz="9350" b="1" i="0">
                <a:solidFill>
                  <a:srgbClr val="6AABAF"/>
                </a:solidFill>
                <a:latin typeface="Malgun Gothic"/>
                <a:cs typeface="Malgun Gothic"/>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38843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350" b="1" i="0">
                <a:solidFill>
                  <a:srgbClr val="6AABAF"/>
                </a:solidFill>
                <a:latin typeface="Malgun Gothic"/>
                <a:cs typeface="Malgun Gothic"/>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108222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350" b="1" i="0">
                <a:solidFill>
                  <a:srgbClr val="6AABAF"/>
                </a:solidFill>
                <a:latin typeface="Malgun Gothic"/>
                <a:cs typeface="Malgun Gothic"/>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6390013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350" b="1" i="0">
                <a:solidFill>
                  <a:srgbClr val="6AABAF"/>
                </a:solidFill>
                <a:latin typeface="Malgun Gothic"/>
                <a:cs typeface="Malgun Gothic"/>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54043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758403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8500" b="1" i="0">
                <a:solidFill>
                  <a:srgbClr val="CC6E53"/>
                </a:solidFill>
                <a:latin typeface="Cambria"/>
                <a:cs typeface="Cambria"/>
              </a:defRPr>
            </a:lvl1pPr>
          </a:lstStyle>
          <a:p>
            <a:endParaRPr/>
          </a:p>
        </p:txBody>
      </p:sp>
      <p:sp>
        <p:nvSpPr>
          <p:cNvPr id="3" name="Holder 3"/>
          <p:cNvSpPr>
            <a:spLocks noGrp="1"/>
          </p:cNvSpPr>
          <p:nvPr>
            <p:ph type="body" idx="1"/>
          </p:nvPr>
        </p:nvSpPr>
        <p:spPr/>
        <p:txBody>
          <a:bodyPr lIns="0" tIns="0" rIns="0" bIns="0"/>
          <a:lstStyle>
            <a:lvl1pPr>
              <a:defRPr sz="5700" b="0" i="0">
                <a:solidFill>
                  <a:schemeClr val="tx1"/>
                </a:solidFill>
                <a:latin typeface="新細明體"/>
                <a:cs typeface="新細明體"/>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C8956A4C-BCD2-48DC-8E00-ADB0659FC064}" type="datetime1">
              <a:rPr lang="en-US" altLang="zh-TW" smtClean="0"/>
              <a:t>1/21/2026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8500" b="1" i="0">
                <a:solidFill>
                  <a:srgbClr val="CC6E53"/>
                </a:solidFill>
                <a:latin typeface="Cambria"/>
                <a:cs typeface="Cambria"/>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FB9C2C22-5593-49E8-B72F-9EA13F6BB619}" type="datetime1">
              <a:rPr lang="en-US" altLang="zh-TW" smtClean="0"/>
              <a:t>1/21/2026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9DC6C7"/>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228600" y="1102530"/>
            <a:ext cx="17047466" cy="8978730"/>
          </a:xfrm>
          <a:prstGeom prst="rect">
            <a:avLst/>
          </a:prstGeom>
        </p:spPr>
      </p:pic>
      <p:sp>
        <p:nvSpPr>
          <p:cNvPr id="2" name="Holder 2"/>
          <p:cNvSpPr>
            <a:spLocks noGrp="1"/>
          </p:cNvSpPr>
          <p:nvPr>
            <p:ph type="title"/>
          </p:nvPr>
        </p:nvSpPr>
        <p:spPr/>
        <p:txBody>
          <a:bodyPr lIns="0" tIns="0" rIns="0" bIns="0"/>
          <a:lstStyle>
            <a:lvl1pPr>
              <a:defRPr sz="8500" b="1" i="0">
                <a:solidFill>
                  <a:srgbClr val="CC6E53"/>
                </a:solidFill>
                <a:latin typeface="Cambria"/>
                <a:cs typeface="Cambri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9B8B90F8-0959-43C5-BD58-301A39E66C52}" type="datetime1">
              <a:rPr lang="en-US" altLang="zh-TW" smtClean="0"/>
              <a:t>1/21/2026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E3F2F4"/>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12070080" y="1257300"/>
            <a:ext cx="5158762" cy="8214692"/>
          </a:xfrm>
          <a:prstGeom prst="rect">
            <a:avLst/>
          </a:prstGeom>
        </p:spPr>
      </p:pic>
      <p:sp>
        <p:nvSpPr>
          <p:cNvPr id="18" name="bg object 18"/>
          <p:cNvSpPr/>
          <p:nvPr/>
        </p:nvSpPr>
        <p:spPr>
          <a:xfrm>
            <a:off x="625911" y="1028700"/>
            <a:ext cx="1224915" cy="1339850"/>
          </a:xfrm>
          <a:custGeom>
            <a:avLst/>
            <a:gdLst/>
            <a:ahLst/>
            <a:cxnLst/>
            <a:rect l="l" t="t" r="r" b="b"/>
            <a:pathLst>
              <a:path w="1224914" h="1339850">
                <a:moveTo>
                  <a:pt x="638167" y="1339294"/>
                </a:moveTo>
                <a:lnTo>
                  <a:pt x="586329" y="1339294"/>
                </a:lnTo>
                <a:lnTo>
                  <a:pt x="566555" y="1338498"/>
                </a:lnTo>
                <a:lnTo>
                  <a:pt x="521775" y="1333070"/>
                </a:lnTo>
                <a:lnTo>
                  <a:pt x="478024" y="1324181"/>
                </a:lnTo>
                <a:lnTo>
                  <a:pt x="435423" y="1311962"/>
                </a:lnTo>
                <a:lnTo>
                  <a:pt x="394088" y="1296541"/>
                </a:lnTo>
                <a:lnTo>
                  <a:pt x="354140" y="1278049"/>
                </a:lnTo>
                <a:lnTo>
                  <a:pt x="315695" y="1256615"/>
                </a:lnTo>
                <a:lnTo>
                  <a:pt x="278872" y="1232368"/>
                </a:lnTo>
                <a:lnTo>
                  <a:pt x="243791" y="1205438"/>
                </a:lnTo>
                <a:lnTo>
                  <a:pt x="210568" y="1175955"/>
                </a:lnTo>
                <a:lnTo>
                  <a:pt x="179323" y="1144048"/>
                </a:lnTo>
                <a:lnTo>
                  <a:pt x="150174" y="1109848"/>
                </a:lnTo>
                <a:lnTo>
                  <a:pt x="123239" y="1073482"/>
                </a:lnTo>
                <a:lnTo>
                  <a:pt x="98637" y="1035082"/>
                </a:lnTo>
                <a:lnTo>
                  <a:pt x="76485" y="994776"/>
                </a:lnTo>
                <a:lnTo>
                  <a:pt x="56903" y="952694"/>
                </a:lnTo>
                <a:lnTo>
                  <a:pt x="40009" y="908966"/>
                </a:lnTo>
                <a:lnTo>
                  <a:pt x="25922" y="863721"/>
                </a:lnTo>
                <a:lnTo>
                  <a:pt x="14758" y="817090"/>
                </a:lnTo>
                <a:lnTo>
                  <a:pt x="6638" y="769200"/>
                </a:lnTo>
                <a:lnTo>
                  <a:pt x="1679" y="720183"/>
                </a:lnTo>
                <a:lnTo>
                  <a:pt x="0" y="670168"/>
                </a:lnTo>
                <a:lnTo>
                  <a:pt x="1679" y="620152"/>
                </a:lnTo>
                <a:lnTo>
                  <a:pt x="6638" y="571135"/>
                </a:lnTo>
                <a:lnTo>
                  <a:pt x="14758" y="523246"/>
                </a:lnTo>
                <a:lnTo>
                  <a:pt x="25922" y="476614"/>
                </a:lnTo>
                <a:lnTo>
                  <a:pt x="40009" y="431370"/>
                </a:lnTo>
                <a:lnTo>
                  <a:pt x="56903" y="387642"/>
                </a:lnTo>
                <a:lnTo>
                  <a:pt x="76485" y="345560"/>
                </a:lnTo>
                <a:lnTo>
                  <a:pt x="98637" y="305254"/>
                </a:lnTo>
                <a:lnTo>
                  <a:pt x="123239" y="266854"/>
                </a:lnTo>
                <a:lnTo>
                  <a:pt x="150174" y="230488"/>
                </a:lnTo>
                <a:lnTo>
                  <a:pt x="179323" y="196287"/>
                </a:lnTo>
                <a:lnTo>
                  <a:pt x="210568" y="164381"/>
                </a:lnTo>
                <a:lnTo>
                  <a:pt x="243791" y="134897"/>
                </a:lnTo>
                <a:lnTo>
                  <a:pt x="278872" y="107968"/>
                </a:lnTo>
                <a:lnTo>
                  <a:pt x="315695" y="83721"/>
                </a:lnTo>
                <a:lnTo>
                  <a:pt x="354140" y="62287"/>
                </a:lnTo>
                <a:lnTo>
                  <a:pt x="394088" y="43794"/>
                </a:lnTo>
                <a:lnTo>
                  <a:pt x="435423" y="28374"/>
                </a:lnTo>
                <a:lnTo>
                  <a:pt x="478024" y="16154"/>
                </a:lnTo>
                <a:lnTo>
                  <a:pt x="521775" y="7266"/>
                </a:lnTo>
                <a:lnTo>
                  <a:pt x="566555" y="1838"/>
                </a:lnTo>
                <a:lnTo>
                  <a:pt x="612248" y="0"/>
                </a:lnTo>
                <a:lnTo>
                  <a:pt x="657941" y="1838"/>
                </a:lnTo>
                <a:lnTo>
                  <a:pt x="702722" y="7266"/>
                </a:lnTo>
                <a:lnTo>
                  <a:pt x="746472" y="16154"/>
                </a:lnTo>
                <a:lnTo>
                  <a:pt x="789074" y="28374"/>
                </a:lnTo>
                <a:lnTo>
                  <a:pt x="830408" y="43794"/>
                </a:lnTo>
                <a:lnTo>
                  <a:pt x="870357" y="62287"/>
                </a:lnTo>
                <a:lnTo>
                  <a:pt x="908802" y="83721"/>
                </a:lnTo>
                <a:lnTo>
                  <a:pt x="945624" y="107968"/>
                </a:lnTo>
                <a:lnTo>
                  <a:pt x="980706" y="134897"/>
                </a:lnTo>
                <a:lnTo>
                  <a:pt x="1013928" y="164381"/>
                </a:lnTo>
                <a:lnTo>
                  <a:pt x="1045173" y="196287"/>
                </a:lnTo>
                <a:lnTo>
                  <a:pt x="1074323" y="230488"/>
                </a:lnTo>
                <a:lnTo>
                  <a:pt x="1101258" y="266854"/>
                </a:lnTo>
                <a:lnTo>
                  <a:pt x="1125860" y="305254"/>
                </a:lnTo>
                <a:lnTo>
                  <a:pt x="1148011" y="345560"/>
                </a:lnTo>
                <a:lnTo>
                  <a:pt x="1167593" y="387642"/>
                </a:lnTo>
                <a:lnTo>
                  <a:pt x="1184487" y="431370"/>
                </a:lnTo>
                <a:lnTo>
                  <a:pt x="1198575" y="476614"/>
                </a:lnTo>
                <a:lnTo>
                  <a:pt x="1209738" y="523246"/>
                </a:lnTo>
                <a:lnTo>
                  <a:pt x="1217859" y="571135"/>
                </a:lnTo>
                <a:lnTo>
                  <a:pt x="1222818" y="620152"/>
                </a:lnTo>
                <a:lnTo>
                  <a:pt x="1224497" y="670168"/>
                </a:lnTo>
                <a:lnTo>
                  <a:pt x="1222818" y="720183"/>
                </a:lnTo>
                <a:lnTo>
                  <a:pt x="1217859" y="769200"/>
                </a:lnTo>
                <a:lnTo>
                  <a:pt x="1209738" y="817090"/>
                </a:lnTo>
                <a:lnTo>
                  <a:pt x="1198575" y="863721"/>
                </a:lnTo>
                <a:lnTo>
                  <a:pt x="1184487" y="908966"/>
                </a:lnTo>
                <a:lnTo>
                  <a:pt x="1167593" y="952694"/>
                </a:lnTo>
                <a:lnTo>
                  <a:pt x="1148011" y="994776"/>
                </a:lnTo>
                <a:lnTo>
                  <a:pt x="1125860" y="1035082"/>
                </a:lnTo>
                <a:lnTo>
                  <a:pt x="1101258" y="1073482"/>
                </a:lnTo>
                <a:lnTo>
                  <a:pt x="1074323" y="1109848"/>
                </a:lnTo>
                <a:lnTo>
                  <a:pt x="1045173" y="1144048"/>
                </a:lnTo>
                <a:lnTo>
                  <a:pt x="1013928" y="1175955"/>
                </a:lnTo>
                <a:lnTo>
                  <a:pt x="980706" y="1205438"/>
                </a:lnTo>
                <a:lnTo>
                  <a:pt x="945624" y="1232368"/>
                </a:lnTo>
                <a:lnTo>
                  <a:pt x="908802" y="1256615"/>
                </a:lnTo>
                <a:lnTo>
                  <a:pt x="870357" y="1278049"/>
                </a:lnTo>
                <a:lnTo>
                  <a:pt x="830408" y="1296541"/>
                </a:lnTo>
                <a:lnTo>
                  <a:pt x="789074" y="1311962"/>
                </a:lnTo>
                <a:lnTo>
                  <a:pt x="746472" y="1324181"/>
                </a:lnTo>
                <a:lnTo>
                  <a:pt x="702722" y="1333070"/>
                </a:lnTo>
                <a:lnTo>
                  <a:pt x="657941" y="1338498"/>
                </a:lnTo>
                <a:lnTo>
                  <a:pt x="638167" y="1339294"/>
                </a:lnTo>
                <a:close/>
              </a:path>
            </a:pathLst>
          </a:custGeom>
          <a:solidFill>
            <a:srgbClr val="FBE4A5"/>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FB10F03-1B22-42D2-BD29-D66A62407514}" type="datetime1">
              <a:rPr lang="en-US" altLang="zh-TW" smtClean="0"/>
              <a:t>1/21/2026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1_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E3F2F4"/>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15384758" y="4019218"/>
            <a:ext cx="2903242" cy="5547692"/>
          </a:xfrm>
          <a:prstGeom prst="rect">
            <a:avLst/>
          </a:prstGeom>
        </p:spPr>
      </p:pic>
      <p:sp>
        <p:nvSpPr>
          <p:cNvPr id="18" name="bg object 18"/>
          <p:cNvSpPr/>
          <p:nvPr/>
        </p:nvSpPr>
        <p:spPr>
          <a:xfrm>
            <a:off x="609600" y="419100"/>
            <a:ext cx="1224915" cy="1339850"/>
          </a:xfrm>
          <a:custGeom>
            <a:avLst/>
            <a:gdLst/>
            <a:ahLst/>
            <a:cxnLst/>
            <a:rect l="l" t="t" r="r" b="b"/>
            <a:pathLst>
              <a:path w="1224914" h="1339850">
                <a:moveTo>
                  <a:pt x="638167" y="1339294"/>
                </a:moveTo>
                <a:lnTo>
                  <a:pt x="586329" y="1339294"/>
                </a:lnTo>
                <a:lnTo>
                  <a:pt x="566555" y="1338498"/>
                </a:lnTo>
                <a:lnTo>
                  <a:pt x="521775" y="1333070"/>
                </a:lnTo>
                <a:lnTo>
                  <a:pt x="478024" y="1324181"/>
                </a:lnTo>
                <a:lnTo>
                  <a:pt x="435423" y="1311962"/>
                </a:lnTo>
                <a:lnTo>
                  <a:pt x="394088" y="1296541"/>
                </a:lnTo>
                <a:lnTo>
                  <a:pt x="354140" y="1278049"/>
                </a:lnTo>
                <a:lnTo>
                  <a:pt x="315695" y="1256615"/>
                </a:lnTo>
                <a:lnTo>
                  <a:pt x="278872" y="1232368"/>
                </a:lnTo>
                <a:lnTo>
                  <a:pt x="243791" y="1205438"/>
                </a:lnTo>
                <a:lnTo>
                  <a:pt x="210568" y="1175955"/>
                </a:lnTo>
                <a:lnTo>
                  <a:pt x="179323" y="1144048"/>
                </a:lnTo>
                <a:lnTo>
                  <a:pt x="150174" y="1109848"/>
                </a:lnTo>
                <a:lnTo>
                  <a:pt x="123239" y="1073482"/>
                </a:lnTo>
                <a:lnTo>
                  <a:pt x="98637" y="1035082"/>
                </a:lnTo>
                <a:lnTo>
                  <a:pt x="76485" y="994776"/>
                </a:lnTo>
                <a:lnTo>
                  <a:pt x="56903" y="952694"/>
                </a:lnTo>
                <a:lnTo>
                  <a:pt x="40009" y="908966"/>
                </a:lnTo>
                <a:lnTo>
                  <a:pt x="25922" y="863721"/>
                </a:lnTo>
                <a:lnTo>
                  <a:pt x="14758" y="817090"/>
                </a:lnTo>
                <a:lnTo>
                  <a:pt x="6638" y="769200"/>
                </a:lnTo>
                <a:lnTo>
                  <a:pt x="1679" y="720183"/>
                </a:lnTo>
                <a:lnTo>
                  <a:pt x="0" y="670168"/>
                </a:lnTo>
                <a:lnTo>
                  <a:pt x="1679" y="620152"/>
                </a:lnTo>
                <a:lnTo>
                  <a:pt x="6638" y="571135"/>
                </a:lnTo>
                <a:lnTo>
                  <a:pt x="14758" y="523246"/>
                </a:lnTo>
                <a:lnTo>
                  <a:pt x="25922" y="476614"/>
                </a:lnTo>
                <a:lnTo>
                  <a:pt x="40009" y="431370"/>
                </a:lnTo>
                <a:lnTo>
                  <a:pt x="56903" y="387642"/>
                </a:lnTo>
                <a:lnTo>
                  <a:pt x="76485" y="345560"/>
                </a:lnTo>
                <a:lnTo>
                  <a:pt x="98637" y="305254"/>
                </a:lnTo>
                <a:lnTo>
                  <a:pt x="123239" y="266854"/>
                </a:lnTo>
                <a:lnTo>
                  <a:pt x="150174" y="230488"/>
                </a:lnTo>
                <a:lnTo>
                  <a:pt x="179323" y="196287"/>
                </a:lnTo>
                <a:lnTo>
                  <a:pt x="210568" y="164381"/>
                </a:lnTo>
                <a:lnTo>
                  <a:pt x="243791" y="134897"/>
                </a:lnTo>
                <a:lnTo>
                  <a:pt x="278872" y="107968"/>
                </a:lnTo>
                <a:lnTo>
                  <a:pt x="315695" y="83721"/>
                </a:lnTo>
                <a:lnTo>
                  <a:pt x="354140" y="62287"/>
                </a:lnTo>
                <a:lnTo>
                  <a:pt x="394088" y="43794"/>
                </a:lnTo>
                <a:lnTo>
                  <a:pt x="435423" y="28374"/>
                </a:lnTo>
                <a:lnTo>
                  <a:pt x="478024" y="16154"/>
                </a:lnTo>
                <a:lnTo>
                  <a:pt x="521775" y="7266"/>
                </a:lnTo>
                <a:lnTo>
                  <a:pt x="566555" y="1838"/>
                </a:lnTo>
                <a:lnTo>
                  <a:pt x="612248" y="0"/>
                </a:lnTo>
                <a:lnTo>
                  <a:pt x="657941" y="1838"/>
                </a:lnTo>
                <a:lnTo>
                  <a:pt x="702722" y="7266"/>
                </a:lnTo>
                <a:lnTo>
                  <a:pt x="746472" y="16154"/>
                </a:lnTo>
                <a:lnTo>
                  <a:pt x="789074" y="28374"/>
                </a:lnTo>
                <a:lnTo>
                  <a:pt x="830408" y="43794"/>
                </a:lnTo>
                <a:lnTo>
                  <a:pt x="870357" y="62287"/>
                </a:lnTo>
                <a:lnTo>
                  <a:pt x="908802" y="83721"/>
                </a:lnTo>
                <a:lnTo>
                  <a:pt x="945624" y="107968"/>
                </a:lnTo>
                <a:lnTo>
                  <a:pt x="980706" y="134897"/>
                </a:lnTo>
                <a:lnTo>
                  <a:pt x="1013928" y="164381"/>
                </a:lnTo>
                <a:lnTo>
                  <a:pt x="1045173" y="196287"/>
                </a:lnTo>
                <a:lnTo>
                  <a:pt x="1074323" y="230488"/>
                </a:lnTo>
                <a:lnTo>
                  <a:pt x="1101258" y="266854"/>
                </a:lnTo>
                <a:lnTo>
                  <a:pt x="1125860" y="305254"/>
                </a:lnTo>
                <a:lnTo>
                  <a:pt x="1148011" y="345560"/>
                </a:lnTo>
                <a:lnTo>
                  <a:pt x="1167593" y="387642"/>
                </a:lnTo>
                <a:lnTo>
                  <a:pt x="1184487" y="431370"/>
                </a:lnTo>
                <a:lnTo>
                  <a:pt x="1198575" y="476614"/>
                </a:lnTo>
                <a:lnTo>
                  <a:pt x="1209738" y="523246"/>
                </a:lnTo>
                <a:lnTo>
                  <a:pt x="1217859" y="571135"/>
                </a:lnTo>
                <a:lnTo>
                  <a:pt x="1222818" y="620152"/>
                </a:lnTo>
                <a:lnTo>
                  <a:pt x="1224497" y="670168"/>
                </a:lnTo>
                <a:lnTo>
                  <a:pt x="1222818" y="720183"/>
                </a:lnTo>
                <a:lnTo>
                  <a:pt x="1217859" y="769200"/>
                </a:lnTo>
                <a:lnTo>
                  <a:pt x="1209738" y="817090"/>
                </a:lnTo>
                <a:lnTo>
                  <a:pt x="1198575" y="863721"/>
                </a:lnTo>
                <a:lnTo>
                  <a:pt x="1184487" y="908966"/>
                </a:lnTo>
                <a:lnTo>
                  <a:pt x="1167593" y="952694"/>
                </a:lnTo>
                <a:lnTo>
                  <a:pt x="1148011" y="994776"/>
                </a:lnTo>
                <a:lnTo>
                  <a:pt x="1125860" y="1035082"/>
                </a:lnTo>
                <a:lnTo>
                  <a:pt x="1101258" y="1073482"/>
                </a:lnTo>
                <a:lnTo>
                  <a:pt x="1074323" y="1109848"/>
                </a:lnTo>
                <a:lnTo>
                  <a:pt x="1045173" y="1144048"/>
                </a:lnTo>
                <a:lnTo>
                  <a:pt x="1013928" y="1175955"/>
                </a:lnTo>
                <a:lnTo>
                  <a:pt x="980706" y="1205438"/>
                </a:lnTo>
                <a:lnTo>
                  <a:pt x="945624" y="1232368"/>
                </a:lnTo>
                <a:lnTo>
                  <a:pt x="908802" y="1256615"/>
                </a:lnTo>
                <a:lnTo>
                  <a:pt x="870357" y="1278049"/>
                </a:lnTo>
                <a:lnTo>
                  <a:pt x="830408" y="1296541"/>
                </a:lnTo>
                <a:lnTo>
                  <a:pt x="789074" y="1311962"/>
                </a:lnTo>
                <a:lnTo>
                  <a:pt x="746472" y="1324181"/>
                </a:lnTo>
                <a:lnTo>
                  <a:pt x="702722" y="1333070"/>
                </a:lnTo>
                <a:lnTo>
                  <a:pt x="657941" y="1338498"/>
                </a:lnTo>
                <a:lnTo>
                  <a:pt x="638167" y="1339294"/>
                </a:lnTo>
                <a:close/>
              </a:path>
            </a:pathLst>
          </a:custGeom>
          <a:solidFill>
            <a:srgbClr val="FBE4A5"/>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3654718-6CFC-4067-99F7-C1866D966592}" type="datetime1">
              <a:rPr lang="en-US" altLang="zh-TW" smtClean="0"/>
              <a:t>1/21/2026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266245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97518C5-1CFE-42F4-A6B9-849B5EA1CADD}"/>
              </a:ext>
            </a:extLst>
          </p:cNvPr>
          <p:cNvSpPr>
            <a:spLocks noGrp="1"/>
          </p:cNvSpPr>
          <p:nvPr>
            <p:ph type="title"/>
          </p:nvPr>
        </p:nvSpPr>
        <p:spPr/>
        <p:txBody>
          <a:bodyPr/>
          <a:lstStyle/>
          <a:p>
            <a:r>
              <a:rPr lang="zh-TW" altLang="en-US"/>
              <a:t>按一下以編輯母片標題樣式</a:t>
            </a:r>
          </a:p>
        </p:txBody>
      </p:sp>
      <p:sp>
        <p:nvSpPr>
          <p:cNvPr id="3" name="頁尾版面配置區 2">
            <a:extLst>
              <a:ext uri="{FF2B5EF4-FFF2-40B4-BE49-F238E27FC236}">
                <a16:creationId xmlns:a16="http://schemas.microsoft.com/office/drawing/2014/main" id="{FEA6D887-A54C-4F10-A6DB-FA1CCF7BE87A}"/>
              </a:ext>
            </a:extLst>
          </p:cNvPr>
          <p:cNvSpPr>
            <a:spLocks noGrp="1"/>
          </p:cNvSpPr>
          <p:nvPr>
            <p:ph type="ftr" sz="quarter" idx="10"/>
          </p:nvPr>
        </p:nvSpPr>
        <p:spPr/>
        <p:txBody>
          <a:bodyPr/>
          <a:lstStyle/>
          <a:p>
            <a:endParaRPr lang="zh-TW" altLang="en-US"/>
          </a:p>
        </p:txBody>
      </p:sp>
      <p:sp>
        <p:nvSpPr>
          <p:cNvPr id="4" name="日期版面配置區 3">
            <a:extLst>
              <a:ext uri="{FF2B5EF4-FFF2-40B4-BE49-F238E27FC236}">
                <a16:creationId xmlns:a16="http://schemas.microsoft.com/office/drawing/2014/main" id="{86BFA2C8-5F35-46ED-8531-FED98C914950}"/>
              </a:ext>
            </a:extLst>
          </p:cNvPr>
          <p:cNvSpPr>
            <a:spLocks noGrp="1"/>
          </p:cNvSpPr>
          <p:nvPr>
            <p:ph type="dt" sz="half" idx="11"/>
          </p:nvPr>
        </p:nvSpPr>
        <p:spPr/>
        <p:txBody>
          <a:bodyPr/>
          <a:lstStyle/>
          <a:p>
            <a:fld id="{96BBAED3-0249-4020-9A61-DCB2105A78AF}" type="datetime1">
              <a:rPr lang="en-US" altLang="zh-TW" smtClean="0"/>
              <a:t>1/21/2026</a:t>
            </a:fld>
            <a:endParaRPr lang="en-US"/>
          </a:p>
        </p:txBody>
      </p:sp>
      <p:sp>
        <p:nvSpPr>
          <p:cNvPr id="5" name="投影片編號版面配置區 4">
            <a:extLst>
              <a:ext uri="{FF2B5EF4-FFF2-40B4-BE49-F238E27FC236}">
                <a16:creationId xmlns:a16="http://schemas.microsoft.com/office/drawing/2014/main" id="{CD3F57C0-D124-4446-A60E-4DDF8C14B209}"/>
              </a:ext>
            </a:extLst>
          </p:cNvPr>
          <p:cNvSpPr>
            <a:spLocks noGrp="1"/>
          </p:cNvSpPr>
          <p:nvPr>
            <p:ph type="sldNum" sz="quarter" idx="12"/>
          </p:nvPr>
        </p:nvSpPr>
        <p:spPr/>
        <p:txBody>
          <a:bodyPr/>
          <a:lstStyle/>
          <a:p>
            <a:fld id="{B6F15528-21DE-4FAA-801E-634DDDAF4B2B}" type="slidenum">
              <a:rPr lang="en-US" altLang="zh-TW" smtClean="0"/>
              <a:t>‹#›</a:t>
            </a:fld>
            <a:endParaRPr lang="en-US" altLang="zh-TW"/>
          </a:p>
        </p:txBody>
      </p:sp>
    </p:spTree>
    <p:extLst>
      <p:ext uri="{BB962C8B-B14F-4D97-AF65-F5344CB8AC3E}">
        <p14:creationId xmlns:p14="http://schemas.microsoft.com/office/powerpoint/2010/main" val="2281942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自訂版面配置">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007023-1117-409E-84BF-CA8AE610AFAF}"/>
              </a:ext>
            </a:extLst>
          </p:cNvPr>
          <p:cNvSpPr>
            <a:spLocks noGrp="1"/>
          </p:cNvSpPr>
          <p:nvPr>
            <p:ph type="title"/>
          </p:nvPr>
        </p:nvSpPr>
        <p:spPr/>
        <p:txBody>
          <a:bodyPr/>
          <a:lstStyle/>
          <a:p>
            <a:r>
              <a:rPr lang="zh-TW" altLang="en-US" dirty="0"/>
              <a:t>按一下以編輯母片標題樣式</a:t>
            </a:r>
          </a:p>
        </p:txBody>
      </p:sp>
      <p:sp>
        <p:nvSpPr>
          <p:cNvPr id="3" name="頁尾版面配置區 2">
            <a:extLst>
              <a:ext uri="{FF2B5EF4-FFF2-40B4-BE49-F238E27FC236}">
                <a16:creationId xmlns:a16="http://schemas.microsoft.com/office/drawing/2014/main" id="{76CA72EF-8611-49CD-AEAE-EFFB4BD9357F}"/>
              </a:ext>
            </a:extLst>
          </p:cNvPr>
          <p:cNvSpPr>
            <a:spLocks noGrp="1"/>
          </p:cNvSpPr>
          <p:nvPr>
            <p:ph type="ftr" sz="quarter" idx="10"/>
          </p:nvPr>
        </p:nvSpPr>
        <p:spPr/>
        <p:txBody>
          <a:bodyPr/>
          <a:lstStyle/>
          <a:p>
            <a:endParaRPr lang="zh-TW" altLang="en-US"/>
          </a:p>
        </p:txBody>
      </p:sp>
      <p:sp>
        <p:nvSpPr>
          <p:cNvPr id="4" name="日期版面配置區 3">
            <a:extLst>
              <a:ext uri="{FF2B5EF4-FFF2-40B4-BE49-F238E27FC236}">
                <a16:creationId xmlns:a16="http://schemas.microsoft.com/office/drawing/2014/main" id="{399DFA37-768C-478E-88A6-6AE9DB7BD450}"/>
              </a:ext>
            </a:extLst>
          </p:cNvPr>
          <p:cNvSpPr>
            <a:spLocks noGrp="1"/>
          </p:cNvSpPr>
          <p:nvPr>
            <p:ph type="dt" sz="half" idx="11"/>
          </p:nvPr>
        </p:nvSpPr>
        <p:spPr/>
        <p:txBody>
          <a:bodyPr/>
          <a:lstStyle/>
          <a:p>
            <a:fld id="{8661A9C3-95CF-4DA8-B993-73E0AE1C3D71}" type="datetime1">
              <a:rPr lang="en-US" altLang="zh-TW" smtClean="0"/>
              <a:t>1/21/2026</a:t>
            </a:fld>
            <a:endParaRPr lang="en-US"/>
          </a:p>
        </p:txBody>
      </p:sp>
      <p:sp>
        <p:nvSpPr>
          <p:cNvPr id="5" name="投影片編號版面配置區 4">
            <a:extLst>
              <a:ext uri="{FF2B5EF4-FFF2-40B4-BE49-F238E27FC236}">
                <a16:creationId xmlns:a16="http://schemas.microsoft.com/office/drawing/2014/main" id="{A8DB06A5-0CDE-4B51-B299-2EE5FAAB004A}"/>
              </a:ext>
            </a:extLst>
          </p:cNvPr>
          <p:cNvSpPr>
            <a:spLocks noGrp="1"/>
          </p:cNvSpPr>
          <p:nvPr>
            <p:ph type="sldNum" sz="quarter" idx="12"/>
          </p:nvPr>
        </p:nvSpPr>
        <p:spPr/>
        <p:txBody>
          <a:bodyPr/>
          <a:lstStyle/>
          <a:p>
            <a:fld id="{B6F15528-21DE-4FAA-801E-634DDDAF4B2B}" type="slidenum">
              <a:rPr lang="en-US" altLang="zh-TW" smtClean="0"/>
              <a:t>‹#›</a:t>
            </a:fld>
            <a:endParaRPr lang="zh-TW" altLang="en-US"/>
          </a:p>
        </p:txBody>
      </p:sp>
    </p:spTree>
    <p:extLst>
      <p:ext uri="{BB962C8B-B14F-4D97-AF65-F5344CB8AC3E}">
        <p14:creationId xmlns:p14="http://schemas.microsoft.com/office/powerpoint/2010/main" val="4003444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自訂3">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C011F05-9AA5-4846-9BD4-A22265247D63}"/>
              </a:ext>
            </a:extLst>
          </p:cNvPr>
          <p:cNvSpPr>
            <a:spLocks noGrp="1"/>
          </p:cNvSpPr>
          <p:nvPr>
            <p:ph type="title"/>
          </p:nvPr>
        </p:nvSpPr>
        <p:spPr>
          <a:xfrm>
            <a:off x="3804906" y="3619500"/>
            <a:ext cx="13535025" cy="1691005"/>
          </a:xfrm>
        </p:spPr>
        <p:txBody>
          <a:bodyPr/>
          <a:lstStyle/>
          <a:p>
            <a:r>
              <a:rPr lang="zh-TW" altLang="en-US" dirty="0"/>
              <a:t>按一下以編輯母片標題樣式</a:t>
            </a:r>
          </a:p>
        </p:txBody>
      </p:sp>
      <p:sp>
        <p:nvSpPr>
          <p:cNvPr id="3" name="頁尾版面配置區 2">
            <a:extLst>
              <a:ext uri="{FF2B5EF4-FFF2-40B4-BE49-F238E27FC236}">
                <a16:creationId xmlns:a16="http://schemas.microsoft.com/office/drawing/2014/main" id="{5E94BECB-EBD8-4C65-8031-2E33E82EAACF}"/>
              </a:ext>
            </a:extLst>
          </p:cNvPr>
          <p:cNvSpPr>
            <a:spLocks noGrp="1"/>
          </p:cNvSpPr>
          <p:nvPr>
            <p:ph type="ftr" sz="quarter" idx="10"/>
          </p:nvPr>
        </p:nvSpPr>
        <p:spPr/>
        <p:txBody>
          <a:bodyPr/>
          <a:lstStyle/>
          <a:p>
            <a:endParaRPr lang="zh-TW" altLang="en-US"/>
          </a:p>
        </p:txBody>
      </p:sp>
      <p:sp>
        <p:nvSpPr>
          <p:cNvPr id="4" name="日期版面配置區 3">
            <a:extLst>
              <a:ext uri="{FF2B5EF4-FFF2-40B4-BE49-F238E27FC236}">
                <a16:creationId xmlns:a16="http://schemas.microsoft.com/office/drawing/2014/main" id="{E6625BF2-BFD4-4300-BC08-15B5C02F661B}"/>
              </a:ext>
            </a:extLst>
          </p:cNvPr>
          <p:cNvSpPr>
            <a:spLocks noGrp="1"/>
          </p:cNvSpPr>
          <p:nvPr>
            <p:ph type="dt" sz="half" idx="11"/>
          </p:nvPr>
        </p:nvSpPr>
        <p:spPr/>
        <p:txBody>
          <a:bodyPr/>
          <a:lstStyle/>
          <a:p>
            <a:fld id="{FB9D10E4-5EF7-4662-9110-E84828C7BA7A}" type="datetime1">
              <a:rPr lang="en-US" altLang="zh-TW" smtClean="0"/>
              <a:t>1/21/2026</a:t>
            </a:fld>
            <a:endParaRPr lang="en-US"/>
          </a:p>
        </p:txBody>
      </p:sp>
      <p:sp>
        <p:nvSpPr>
          <p:cNvPr id="5" name="投影片編號版面配置區 4">
            <a:extLst>
              <a:ext uri="{FF2B5EF4-FFF2-40B4-BE49-F238E27FC236}">
                <a16:creationId xmlns:a16="http://schemas.microsoft.com/office/drawing/2014/main" id="{B8F70D7F-85C7-4C59-8E29-5E5E0A60C9DE}"/>
              </a:ext>
            </a:extLst>
          </p:cNvPr>
          <p:cNvSpPr>
            <a:spLocks noGrp="1"/>
          </p:cNvSpPr>
          <p:nvPr>
            <p:ph type="sldNum" sz="quarter" idx="12"/>
          </p:nvPr>
        </p:nvSpPr>
        <p:spPr/>
        <p:txBody>
          <a:bodyPr/>
          <a:lstStyle/>
          <a:p>
            <a:fld id="{B6F15528-21DE-4FAA-801E-634DDDAF4B2B}" type="slidenum">
              <a:rPr lang="en-US" altLang="zh-TW" smtClean="0"/>
              <a:t>‹#›</a:t>
            </a:fld>
            <a:endParaRPr lang="zh-TW" altLang="en-US"/>
          </a:p>
        </p:txBody>
      </p:sp>
      <p:sp>
        <p:nvSpPr>
          <p:cNvPr id="6" name="object 2">
            <a:extLst>
              <a:ext uri="{FF2B5EF4-FFF2-40B4-BE49-F238E27FC236}">
                <a16:creationId xmlns:a16="http://schemas.microsoft.com/office/drawing/2014/main" id="{8768BD42-CC6B-44BA-99F6-E79CC149479C}"/>
              </a:ext>
            </a:extLst>
          </p:cNvPr>
          <p:cNvSpPr/>
          <p:nvPr userDrawn="1"/>
        </p:nvSpPr>
        <p:spPr>
          <a:xfrm>
            <a:off x="-18694"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FAECCC"/>
          </a:solidFill>
        </p:spPr>
        <p:txBody>
          <a:bodyPr wrap="square" lIns="0" tIns="0" rIns="0" bIns="0" rtlCol="0"/>
          <a:lstStyle/>
          <a:p>
            <a:endParaRPr/>
          </a:p>
        </p:txBody>
      </p:sp>
      <p:pic>
        <p:nvPicPr>
          <p:cNvPr id="7" name="object 8">
            <a:extLst>
              <a:ext uri="{FF2B5EF4-FFF2-40B4-BE49-F238E27FC236}">
                <a16:creationId xmlns:a16="http://schemas.microsoft.com/office/drawing/2014/main" id="{CFEE5B07-0EB7-4631-8D64-9AE6AD9B334D}"/>
              </a:ext>
            </a:extLst>
          </p:cNvPr>
          <p:cNvPicPr/>
          <p:nvPr userDrawn="1"/>
        </p:nvPicPr>
        <p:blipFill>
          <a:blip r:embed="rId2" cstate="print"/>
          <a:stretch>
            <a:fillRect/>
          </a:stretch>
        </p:blipFill>
        <p:spPr>
          <a:xfrm>
            <a:off x="14104095" y="4652928"/>
            <a:ext cx="4165211" cy="5634071"/>
          </a:xfrm>
          <a:prstGeom prst="rect">
            <a:avLst/>
          </a:prstGeom>
        </p:spPr>
      </p:pic>
    </p:spTree>
    <p:extLst>
      <p:ext uri="{BB962C8B-B14F-4D97-AF65-F5344CB8AC3E}">
        <p14:creationId xmlns:p14="http://schemas.microsoft.com/office/powerpoint/2010/main" val="2423873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8.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E3F2F4"/>
          </a:solidFill>
        </p:spPr>
        <p:txBody>
          <a:bodyPr wrap="square" lIns="0" tIns="0" rIns="0" bIns="0" rtlCol="0"/>
          <a:lstStyle/>
          <a:p>
            <a:endParaRPr/>
          </a:p>
        </p:txBody>
      </p:sp>
      <p:sp>
        <p:nvSpPr>
          <p:cNvPr id="2" name="Holder 2"/>
          <p:cNvSpPr>
            <a:spLocks noGrp="1"/>
          </p:cNvSpPr>
          <p:nvPr>
            <p:ph type="title"/>
          </p:nvPr>
        </p:nvSpPr>
        <p:spPr>
          <a:xfrm>
            <a:off x="2428169" y="800765"/>
            <a:ext cx="13535025" cy="1691005"/>
          </a:xfrm>
          <a:prstGeom prst="rect">
            <a:avLst/>
          </a:prstGeom>
        </p:spPr>
        <p:txBody>
          <a:bodyPr wrap="square" lIns="0" tIns="0" rIns="0" bIns="0">
            <a:spAutoFit/>
          </a:bodyPr>
          <a:lstStyle>
            <a:lvl1pPr>
              <a:defRPr sz="8500" b="1" i="0">
                <a:solidFill>
                  <a:srgbClr val="CC6E53"/>
                </a:solidFill>
                <a:latin typeface="Cambria"/>
                <a:cs typeface="Cambria"/>
              </a:defRPr>
            </a:lvl1pPr>
          </a:lstStyle>
          <a:p>
            <a:endParaRPr/>
          </a:p>
        </p:txBody>
      </p:sp>
      <p:sp>
        <p:nvSpPr>
          <p:cNvPr id="3" name="Holder 3"/>
          <p:cNvSpPr>
            <a:spLocks noGrp="1"/>
          </p:cNvSpPr>
          <p:nvPr>
            <p:ph type="body" idx="1"/>
          </p:nvPr>
        </p:nvSpPr>
        <p:spPr>
          <a:xfrm>
            <a:off x="7138494" y="2936165"/>
            <a:ext cx="8902065" cy="5902325"/>
          </a:xfrm>
          <a:prstGeom prst="rect">
            <a:avLst/>
          </a:prstGeom>
        </p:spPr>
        <p:txBody>
          <a:bodyPr wrap="square" lIns="0" tIns="0" rIns="0" bIns="0">
            <a:spAutoFit/>
          </a:bodyPr>
          <a:lstStyle>
            <a:lvl1pPr>
              <a:defRPr sz="5700" b="0" i="0">
                <a:solidFill>
                  <a:schemeClr val="tx1"/>
                </a:solidFill>
                <a:latin typeface="新細明體"/>
                <a:cs typeface="新細明體"/>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5B53245D-DF30-45B4-85A0-8B392A270564}" type="datetime1">
              <a:rPr lang="en-US" altLang="zh-TW" smtClean="0"/>
              <a:t>1/21/2026</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
        <p:nvSpPr>
          <p:cNvPr id="10" name="object 4">
            <a:extLst>
              <a:ext uri="{FF2B5EF4-FFF2-40B4-BE49-F238E27FC236}">
                <a16:creationId xmlns:a16="http://schemas.microsoft.com/office/drawing/2014/main" id="{3B972CEB-3862-49BF-B8E9-19D2EAC109F0}"/>
              </a:ext>
            </a:extLst>
          </p:cNvPr>
          <p:cNvSpPr/>
          <p:nvPr userDrawn="1"/>
        </p:nvSpPr>
        <p:spPr>
          <a:xfrm>
            <a:off x="-7088" y="8124936"/>
            <a:ext cx="776122" cy="837475"/>
          </a:xfrm>
          <a:custGeom>
            <a:avLst/>
            <a:gdLst/>
            <a:ahLst/>
            <a:cxnLst/>
            <a:rect l="l" t="t" r="r" b="b"/>
            <a:pathLst>
              <a:path w="746125" h="784859">
                <a:moveTo>
                  <a:pt x="516272" y="782664"/>
                </a:moveTo>
                <a:lnTo>
                  <a:pt x="464691" y="774952"/>
                </a:lnTo>
                <a:lnTo>
                  <a:pt x="420704" y="728160"/>
                </a:lnTo>
                <a:lnTo>
                  <a:pt x="401829" y="685682"/>
                </a:lnTo>
                <a:lnTo>
                  <a:pt x="389021" y="640295"/>
                </a:lnTo>
                <a:lnTo>
                  <a:pt x="377543" y="594417"/>
                </a:lnTo>
                <a:lnTo>
                  <a:pt x="373391" y="578576"/>
                </a:lnTo>
                <a:lnTo>
                  <a:pt x="358989" y="519385"/>
                </a:lnTo>
                <a:lnTo>
                  <a:pt x="334319" y="555247"/>
                </a:lnTo>
                <a:lnTo>
                  <a:pt x="311772" y="588224"/>
                </a:lnTo>
                <a:lnTo>
                  <a:pt x="290256" y="618983"/>
                </a:lnTo>
                <a:lnTo>
                  <a:pt x="254759" y="664996"/>
                </a:lnTo>
                <a:lnTo>
                  <a:pt x="224061" y="696395"/>
                </a:lnTo>
                <a:lnTo>
                  <a:pt x="186108" y="725641"/>
                </a:lnTo>
                <a:lnTo>
                  <a:pt x="163578" y="729451"/>
                </a:lnTo>
                <a:lnTo>
                  <a:pt x="141337" y="724282"/>
                </a:lnTo>
                <a:lnTo>
                  <a:pt x="120246" y="711565"/>
                </a:lnTo>
                <a:lnTo>
                  <a:pt x="104008" y="693298"/>
                </a:lnTo>
                <a:lnTo>
                  <a:pt x="96601" y="672270"/>
                </a:lnTo>
                <a:lnTo>
                  <a:pt x="97893" y="649981"/>
                </a:lnTo>
                <a:lnTo>
                  <a:pt x="130942" y="594327"/>
                </a:lnTo>
                <a:lnTo>
                  <a:pt x="155261" y="561468"/>
                </a:lnTo>
                <a:lnTo>
                  <a:pt x="204966" y="496467"/>
                </a:lnTo>
                <a:lnTo>
                  <a:pt x="240387" y="453019"/>
                </a:lnTo>
                <a:lnTo>
                  <a:pt x="109022" y="395050"/>
                </a:lnTo>
                <a:lnTo>
                  <a:pt x="66946" y="376403"/>
                </a:lnTo>
                <a:lnTo>
                  <a:pt x="20213" y="350993"/>
                </a:lnTo>
                <a:lnTo>
                  <a:pt x="0" y="322510"/>
                </a:lnTo>
                <a:lnTo>
                  <a:pt x="2150" y="302230"/>
                </a:lnTo>
                <a:lnTo>
                  <a:pt x="13440" y="282397"/>
                </a:lnTo>
                <a:lnTo>
                  <a:pt x="29785" y="271038"/>
                </a:lnTo>
                <a:lnTo>
                  <a:pt x="49511" y="267153"/>
                </a:lnTo>
                <a:lnTo>
                  <a:pt x="70942" y="269744"/>
                </a:lnTo>
                <a:lnTo>
                  <a:pt x="115494" y="281693"/>
                </a:lnTo>
                <a:lnTo>
                  <a:pt x="159808" y="294586"/>
                </a:lnTo>
                <a:lnTo>
                  <a:pt x="260207" y="324783"/>
                </a:lnTo>
                <a:lnTo>
                  <a:pt x="306692" y="339065"/>
                </a:lnTo>
                <a:lnTo>
                  <a:pt x="296260" y="308583"/>
                </a:lnTo>
                <a:lnTo>
                  <a:pt x="265030" y="192502"/>
                </a:lnTo>
                <a:lnTo>
                  <a:pt x="253255" y="146315"/>
                </a:lnTo>
                <a:lnTo>
                  <a:pt x="241744" y="100065"/>
                </a:lnTo>
                <a:lnTo>
                  <a:pt x="230620" y="53725"/>
                </a:lnTo>
                <a:lnTo>
                  <a:pt x="229388" y="31921"/>
                </a:lnTo>
                <a:lnTo>
                  <a:pt x="236474" y="15235"/>
                </a:lnTo>
                <a:lnTo>
                  <a:pt x="251059" y="4362"/>
                </a:lnTo>
                <a:lnTo>
                  <a:pt x="272325" y="0"/>
                </a:lnTo>
                <a:lnTo>
                  <a:pt x="281510" y="1489"/>
                </a:lnTo>
                <a:lnTo>
                  <a:pt x="325551" y="68387"/>
                </a:lnTo>
                <a:lnTo>
                  <a:pt x="345724" y="117985"/>
                </a:lnTo>
                <a:lnTo>
                  <a:pt x="365907" y="168433"/>
                </a:lnTo>
                <a:lnTo>
                  <a:pt x="407497" y="273077"/>
                </a:lnTo>
                <a:lnTo>
                  <a:pt x="425277" y="254262"/>
                </a:lnTo>
                <a:lnTo>
                  <a:pt x="457062" y="220795"/>
                </a:lnTo>
                <a:lnTo>
                  <a:pt x="490584" y="189966"/>
                </a:lnTo>
                <a:lnTo>
                  <a:pt x="527969" y="160172"/>
                </a:lnTo>
                <a:lnTo>
                  <a:pt x="558987" y="144755"/>
                </a:lnTo>
                <a:lnTo>
                  <a:pt x="572345" y="145383"/>
                </a:lnTo>
                <a:lnTo>
                  <a:pt x="585538" y="148960"/>
                </a:lnTo>
                <a:lnTo>
                  <a:pt x="596020" y="154880"/>
                </a:lnTo>
                <a:lnTo>
                  <a:pt x="599754" y="162712"/>
                </a:lnTo>
                <a:lnTo>
                  <a:pt x="600435" y="174994"/>
                </a:lnTo>
                <a:lnTo>
                  <a:pt x="598403" y="188316"/>
                </a:lnTo>
                <a:lnTo>
                  <a:pt x="593995" y="199271"/>
                </a:lnTo>
                <a:lnTo>
                  <a:pt x="569272" y="236946"/>
                </a:lnTo>
                <a:lnTo>
                  <a:pt x="543696" y="274080"/>
                </a:lnTo>
                <a:lnTo>
                  <a:pt x="491767" y="347855"/>
                </a:lnTo>
                <a:lnTo>
                  <a:pt x="466842" y="384122"/>
                </a:lnTo>
                <a:lnTo>
                  <a:pt x="551337" y="411116"/>
                </a:lnTo>
                <a:lnTo>
                  <a:pt x="592075" y="424405"/>
                </a:lnTo>
                <a:lnTo>
                  <a:pt x="632188" y="438181"/>
                </a:lnTo>
                <a:lnTo>
                  <a:pt x="671232" y="453897"/>
                </a:lnTo>
                <a:lnTo>
                  <a:pt x="707879" y="474115"/>
                </a:lnTo>
                <a:lnTo>
                  <a:pt x="741110" y="510282"/>
                </a:lnTo>
                <a:lnTo>
                  <a:pt x="746005" y="533413"/>
                </a:lnTo>
                <a:lnTo>
                  <a:pt x="740205" y="560027"/>
                </a:lnTo>
                <a:lnTo>
                  <a:pt x="726428" y="583138"/>
                </a:lnTo>
                <a:lnTo>
                  <a:pt x="708016" y="597887"/>
                </a:lnTo>
                <a:lnTo>
                  <a:pt x="685302" y="603856"/>
                </a:lnTo>
                <a:lnTo>
                  <a:pt x="658617" y="600623"/>
                </a:lnTo>
                <a:lnTo>
                  <a:pt x="625559" y="590917"/>
                </a:lnTo>
                <a:lnTo>
                  <a:pt x="592065" y="580372"/>
                </a:lnTo>
                <a:lnTo>
                  <a:pt x="520893" y="557424"/>
                </a:lnTo>
                <a:lnTo>
                  <a:pt x="539507" y="612396"/>
                </a:lnTo>
                <a:lnTo>
                  <a:pt x="556163" y="665435"/>
                </a:lnTo>
                <a:lnTo>
                  <a:pt x="566263" y="712439"/>
                </a:lnTo>
                <a:lnTo>
                  <a:pt x="563977" y="726308"/>
                </a:lnTo>
                <a:lnTo>
                  <a:pt x="555833" y="743442"/>
                </a:lnTo>
                <a:lnTo>
                  <a:pt x="544663" y="759923"/>
                </a:lnTo>
                <a:lnTo>
                  <a:pt x="531223" y="773685"/>
                </a:lnTo>
                <a:lnTo>
                  <a:pt x="516272" y="782664"/>
                </a:lnTo>
                <a:close/>
              </a:path>
            </a:pathLst>
          </a:custGeom>
          <a:solidFill>
            <a:srgbClr val="6AABAF"/>
          </a:solidFill>
        </p:spPr>
        <p:txBody>
          <a:bodyPr wrap="square" lIns="0" tIns="0" rIns="0" bIns="0" rtlCol="0"/>
          <a:lstStyle/>
          <a:p>
            <a:endParaRPr/>
          </a:p>
        </p:txBody>
      </p:sp>
      <p:sp>
        <p:nvSpPr>
          <p:cNvPr id="11" name="object 5">
            <a:extLst>
              <a:ext uri="{FF2B5EF4-FFF2-40B4-BE49-F238E27FC236}">
                <a16:creationId xmlns:a16="http://schemas.microsoft.com/office/drawing/2014/main" id="{80DB6683-8844-4572-BF08-E027DDD54F8B}"/>
              </a:ext>
            </a:extLst>
          </p:cNvPr>
          <p:cNvSpPr/>
          <p:nvPr userDrawn="1"/>
        </p:nvSpPr>
        <p:spPr>
          <a:xfrm>
            <a:off x="355318" y="9493473"/>
            <a:ext cx="403583" cy="442452"/>
          </a:xfrm>
          <a:custGeom>
            <a:avLst/>
            <a:gdLst/>
            <a:ahLst/>
            <a:cxnLst/>
            <a:rect l="l" t="t" r="r" b="b"/>
            <a:pathLst>
              <a:path w="387984" h="414654">
                <a:moveTo>
                  <a:pt x="80772" y="411097"/>
                </a:moveTo>
                <a:lnTo>
                  <a:pt x="62388" y="414392"/>
                </a:lnTo>
                <a:lnTo>
                  <a:pt x="42203" y="407787"/>
                </a:lnTo>
                <a:lnTo>
                  <a:pt x="26658" y="393783"/>
                </a:lnTo>
                <a:lnTo>
                  <a:pt x="20378" y="376843"/>
                </a:lnTo>
                <a:lnTo>
                  <a:pt x="21917" y="357917"/>
                </a:lnTo>
                <a:lnTo>
                  <a:pt x="29832" y="337956"/>
                </a:lnTo>
                <a:lnTo>
                  <a:pt x="39777" y="318257"/>
                </a:lnTo>
                <a:lnTo>
                  <a:pt x="49417" y="298392"/>
                </a:lnTo>
                <a:lnTo>
                  <a:pt x="59292" y="278672"/>
                </a:lnTo>
                <a:lnTo>
                  <a:pt x="69944" y="259409"/>
                </a:lnTo>
                <a:lnTo>
                  <a:pt x="77414" y="241831"/>
                </a:lnTo>
                <a:lnTo>
                  <a:pt x="76822" y="227720"/>
                </a:lnTo>
                <a:lnTo>
                  <a:pt x="68309" y="216561"/>
                </a:lnTo>
                <a:lnTo>
                  <a:pt x="52018" y="207837"/>
                </a:lnTo>
                <a:lnTo>
                  <a:pt x="28583" y="196404"/>
                </a:lnTo>
                <a:lnTo>
                  <a:pt x="9960" y="180812"/>
                </a:lnTo>
                <a:lnTo>
                  <a:pt x="0" y="161025"/>
                </a:lnTo>
                <a:lnTo>
                  <a:pt x="2550" y="137011"/>
                </a:lnTo>
                <a:lnTo>
                  <a:pt x="17764" y="117593"/>
                </a:lnTo>
                <a:lnTo>
                  <a:pt x="39216" y="112467"/>
                </a:lnTo>
                <a:lnTo>
                  <a:pt x="63696" y="115630"/>
                </a:lnTo>
                <a:lnTo>
                  <a:pt x="87996" y="121081"/>
                </a:lnTo>
                <a:lnTo>
                  <a:pt x="98052" y="123606"/>
                </a:lnTo>
                <a:lnTo>
                  <a:pt x="108239" y="126953"/>
                </a:lnTo>
                <a:lnTo>
                  <a:pt x="118914" y="130795"/>
                </a:lnTo>
                <a:lnTo>
                  <a:pt x="130437" y="134806"/>
                </a:lnTo>
                <a:lnTo>
                  <a:pt x="145593" y="107874"/>
                </a:lnTo>
                <a:lnTo>
                  <a:pt x="159930" y="81893"/>
                </a:lnTo>
                <a:lnTo>
                  <a:pt x="174639" y="57283"/>
                </a:lnTo>
                <a:lnTo>
                  <a:pt x="203007" y="22086"/>
                </a:lnTo>
                <a:lnTo>
                  <a:pt x="250161" y="0"/>
                </a:lnTo>
                <a:lnTo>
                  <a:pt x="268184" y="2218"/>
                </a:lnTo>
                <a:lnTo>
                  <a:pt x="279118" y="11302"/>
                </a:lnTo>
                <a:lnTo>
                  <a:pt x="281844" y="26742"/>
                </a:lnTo>
                <a:lnTo>
                  <a:pt x="275239" y="48027"/>
                </a:lnTo>
                <a:lnTo>
                  <a:pt x="262261" y="77389"/>
                </a:lnTo>
                <a:lnTo>
                  <a:pt x="250670" y="107666"/>
                </a:lnTo>
                <a:lnTo>
                  <a:pt x="239568" y="138672"/>
                </a:lnTo>
                <a:lnTo>
                  <a:pt x="228060" y="170217"/>
                </a:lnTo>
                <a:lnTo>
                  <a:pt x="297709" y="197366"/>
                </a:lnTo>
                <a:lnTo>
                  <a:pt x="319948" y="206276"/>
                </a:lnTo>
                <a:lnTo>
                  <a:pt x="344682" y="215058"/>
                </a:lnTo>
                <a:lnTo>
                  <a:pt x="355934" y="220473"/>
                </a:lnTo>
                <a:lnTo>
                  <a:pt x="364452" y="227925"/>
                </a:lnTo>
                <a:lnTo>
                  <a:pt x="374153" y="242222"/>
                </a:lnTo>
                <a:lnTo>
                  <a:pt x="382548" y="258274"/>
                </a:lnTo>
                <a:lnTo>
                  <a:pt x="387494" y="274111"/>
                </a:lnTo>
                <a:lnTo>
                  <a:pt x="386851" y="287761"/>
                </a:lnTo>
                <a:lnTo>
                  <a:pt x="378582" y="298512"/>
                </a:lnTo>
                <a:lnTo>
                  <a:pt x="363975" y="307807"/>
                </a:lnTo>
                <a:lnTo>
                  <a:pt x="346902" y="313960"/>
                </a:lnTo>
                <a:lnTo>
                  <a:pt x="331235" y="315280"/>
                </a:lnTo>
                <a:lnTo>
                  <a:pt x="301668" y="310047"/>
                </a:lnTo>
                <a:lnTo>
                  <a:pt x="272395" y="302244"/>
                </a:lnTo>
                <a:lnTo>
                  <a:pt x="243381" y="292905"/>
                </a:lnTo>
                <a:lnTo>
                  <a:pt x="214589" y="283061"/>
                </a:lnTo>
                <a:lnTo>
                  <a:pt x="196056" y="278776"/>
                </a:lnTo>
                <a:lnTo>
                  <a:pt x="180816" y="280465"/>
                </a:lnTo>
                <a:lnTo>
                  <a:pt x="168266" y="289162"/>
                </a:lnTo>
                <a:lnTo>
                  <a:pt x="157808" y="305904"/>
                </a:lnTo>
                <a:lnTo>
                  <a:pt x="147622" y="326481"/>
                </a:lnTo>
                <a:lnTo>
                  <a:pt x="136207" y="346527"/>
                </a:lnTo>
                <a:lnTo>
                  <a:pt x="123808" y="366021"/>
                </a:lnTo>
                <a:lnTo>
                  <a:pt x="110674" y="384942"/>
                </a:lnTo>
                <a:lnTo>
                  <a:pt x="96989" y="400436"/>
                </a:lnTo>
                <a:lnTo>
                  <a:pt x="80772" y="411097"/>
                </a:lnTo>
                <a:close/>
              </a:path>
            </a:pathLst>
          </a:custGeom>
          <a:solidFill>
            <a:srgbClr val="E3F2F4"/>
          </a:solidFill>
        </p:spPr>
        <p:txBody>
          <a:bodyPr wrap="square" lIns="0" tIns="0" rIns="0" bIns="0" rtlCol="0"/>
          <a:lstStyle/>
          <a:p>
            <a:endParaRPr/>
          </a:p>
        </p:txBody>
      </p:sp>
      <p:sp>
        <p:nvSpPr>
          <p:cNvPr id="12" name="object 7">
            <a:extLst>
              <a:ext uri="{FF2B5EF4-FFF2-40B4-BE49-F238E27FC236}">
                <a16:creationId xmlns:a16="http://schemas.microsoft.com/office/drawing/2014/main" id="{CF46B146-91C8-42A7-8260-C4F27AEF4157}"/>
              </a:ext>
            </a:extLst>
          </p:cNvPr>
          <p:cNvSpPr/>
          <p:nvPr userDrawn="1"/>
        </p:nvSpPr>
        <p:spPr>
          <a:xfrm>
            <a:off x="16223511" y="-100865"/>
            <a:ext cx="776122" cy="834087"/>
          </a:xfrm>
          <a:custGeom>
            <a:avLst/>
            <a:gdLst/>
            <a:ahLst/>
            <a:cxnLst/>
            <a:rect l="l" t="t" r="r" b="b"/>
            <a:pathLst>
              <a:path w="746125" h="781685">
                <a:moveTo>
                  <a:pt x="516272" y="779005"/>
                </a:moveTo>
                <a:lnTo>
                  <a:pt x="464691" y="771293"/>
                </a:lnTo>
                <a:lnTo>
                  <a:pt x="420704" y="724501"/>
                </a:lnTo>
                <a:lnTo>
                  <a:pt x="401829" y="682023"/>
                </a:lnTo>
                <a:lnTo>
                  <a:pt x="389021" y="636636"/>
                </a:lnTo>
                <a:lnTo>
                  <a:pt x="377543" y="590758"/>
                </a:lnTo>
                <a:lnTo>
                  <a:pt x="373391" y="574917"/>
                </a:lnTo>
                <a:lnTo>
                  <a:pt x="358989" y="515726"/>
                </a:lnTo>
                <a:lnTo>
                  <a:pt x="334319" y="551588"/>
                </a:lnTo>
                <a:lnTo>
                  <a:pt x="311772" y="584565"/>
                </a:lnTo>
                <a:lnTo>
                  <a:pt x="290256" y="615324"/>
                </a:lnTo>
                <a:lnTo>
                  <a:pt x="254759" y="661337"/>
                </a:lnTo>
                <a:lnTo>
                  <a:pt x="224061" y="692736"/>
                </a:lnTo>
                <a:lnTo>
                  <a:pt x="186108" y="721981"/>
                </a:lnTo>
                <a:lnTo>
                  <a:pt x="163578" y="725792"/>
                </a:lnTo>
                <a:lnTo>
                  <a:pt x="141337" y="720623"/>
                </a:lnTo>
                <a:lnTo>
                  <a:pt x="120246" y="707906"/>
                </a:lnTo>
                <a:lnTo>
                  <a:pt x="104008" y="689639"/>
                </a:lnTo>
                <a:lnTo>
                  <a:pt x="96601" y="668611"/>
                </a:lnTo>
                <a:lnTo>
                  <a:pt x="97893" y="646322"/>
                </a:lnTo>
                <a:lnTo>
                  <a:pt x="130942" y="590668"/>
                </a:lnTo>
                <a:lnTo>
                  <a:pt x="155261" y="557809"/>
                </a:lnTo>
                <a:lnTo>
                  <a:pt x="204966" y="492808"/>
                </a:lnTo>
                <a:lnTo>
                  <a:pt x="240387" y="449360"/>
                </a:lnTo>
                <a:lnTo>
                  <a:pt x="109022" y="391391"/>
                </a:lnTo>
                <a:lnTo>
                  <a:pt x="66946" y="372744"/>
                </a:lnTo>
                <a:lnTo>
                  <a:pt x="20213" y="347334"/>
                </a:lnTo>
                <a:lnTo>
                  <a:pt x="0" y="318851"/>
                </a:lnTo>
                <a:lnTo>
                  <a:pt x="2150" y="298571"/>
                </a:lnTo>
                <a:lnTo>
                  <a:pt x="13440" y="278738"/>
                </a:lnTo>
                <a:lnTo>
                  <a:pt x="29785" y="267379"/>
                </a:lnTo>
                <a:lnTo>
                  <a:pt x="49511" y="263494"/>
                </a:lnTo>
                <a:lnTo>
                  <a:pt x="70942" y="266085"/>
                </a:lnTo>
                <a:lnTo>
                  <a:pt x="115494" y="278034"/>
                </a:lnTo>
                <a:lnTo>
                  <a:pt x="159808" y="290927"/>
                </a:lnTo>
                <a:lnTo>
                  <a:pt x="260207" y="321124"/>
                </a:lnTo>
                <a:lnTo>
                  <a:pt x="306692" y="335406"/>
                </a:lnTo>
                <a:lnTo>
                  <a:pt x="296260" y="304924"/>
                </a:lnTo>
                <a:lnTo>
                  <a:pt x="265030" y="188843"/>
                </a:lnTo>
                <a:lnTo>
                  <a:pt x="253255" y="142656"/>
                </a:lnTo>
                <a:lnTo>
                  <a:pt x="241744" y="96406"/>
                </a:lnTo>
                <a:lnTo>
                  <a:pt x="230620" y="50066"/>
                </a:lnTo>
                <a:lnTo>
                  <a:pt x="229388" y="28262"/>
                </a:lnTo>
                <a:lnTo>
                  <a:pt x="236474" y="11576"/>
                </a:lnTo>
                <a:lnTo>
                  <a:pt x="251059" y="703"/>
                </a:lnTo>
                <a:lnTo>
                  <a:pt x="254487" y="0"/>
                </a:lnTo>
                <a:lnTo>
                  <a:pt x="286345" y="0"/>
                </a:lnTo>
                <a:lnTo>
                  <a:pt x="325551" y="64728"/>
                </a:lnTo>
                <a:lnTo>
                  <a:pt x="345724" y="114326"/>
                </a:lnTo>
                <a:lnTo>
                  <a:pt x="365907" y="164774"/>
                </a:lnTo>
                <a:lnTo>
                  <a:pt x="407497" y="269418"/>
                </a:lnTo>
                <a:lnTo>
                  <a:pt x="425277" y="250603"/>
                </a:lnTo>
                <a:lnTo>
                  <a:pt x="457062" y="217136"/>
                </a:lnTo>
                <a:lnTo>
                  <a:pt x="490584" y="186307"/>
                </a:lnTo>
                <a:lnTo>
                  <a:pt x="527969" y="156513"/>
                </a:lnTo>
                <a:lnTo>
                  <a:pt x="558987" y="141096"/>
                </a:lnTo>
                <a:lnTo>
                  <a:pt x="572345" y="141723"/>
                </a:lnTo>
                <a:lnTo>
                  <a:pt x="585538" y="145301"/>
                </a:lnTo>
                <a:lnTo>
                  <a:pt x="596020" y="151221"/>
                </a:lnTo>
                <a:lnTo>
                  <a:pt x="599754" y="159053"/>
                </a:lnTo>
                <a:lnTo>
                  <a:pt x="600435" y="171335"/>
                </a:lnTo>
                <a:lnTo>
                  <a:pt x="598403" y="184657"/>
                </a:lnTo>
                <a:lnTo>
                  <a:pt x="593995" y="195612"/>
                </a:lnTo>
                <a:lnTo>
                  <a:pt x="569272" y="233287"/>
                </a:lnTo>
                <a:lnTo>
                  <a:pt x="543696" y="270421"/>
                </a:lnTo>
                <a:lnTo>
                  <a:pt x="491767" y="344196"/>
                </a:lnTo>
                <a:lnTo>
                  <a:pt x="466842" y="380463"/>
                </a:lnTo>
                <a:lnTo>
                  <a:pt x="551337" y="407457"/>
                </a:lnTo>
                <a:lnTo>
                  <a:pt x="592075" y="420746"/>
                </a:lnTo>
                <a:lnTo>
                  <a:pt x="632188" y="434522"/>
                </a:lnTo>
                <a:lnTo>
                  <a:pt x="671232" y="450238"/>
                </a:lnTo>
                <a:lnTo>
                  <a:pt x="707879" y="470456"/>
                </a:lnTo>
                <a:lnTo>
                  <a:pt x="741110" y="506623"/>
                </a:lnTo>
                <a:lnTo>
                  <a:pt x="746005" y="529753"/>
                </a:lnTo>
                <a:lnTo>
                  <a:pt x="740205" y="556368"/>
                </a:lnTo>
                <a:lnTo>
                  <a:pt x="726428" y="579479"/>
                </a:lnTo>
                <a:lnTo>
                  <a:pt x="708016" y="594228"/>
                </a:lnTo>
                <a:lnTo>
                  <a:pt x="685302" y="600197"/>
                </a:lnTo>
                <a:lnTo>
                  <a:pt x="658617" y="596964"/>
                </a:lnTo>
                <a:lnTo>
                  <a:pt x="625559" y="587258"/>
                </a:lnTo>
                <a:lnTo>
                  <a:pt x="592065" y="576713"/>
                </a:lnTo>
                <a:lnTo>
                  <a:pt x="520893" y="553764"/>
                </a:lnTo>
                <a:lnTo>
                  <a:pt x="539507" y="608737"/>
                </a:lnTo>
                <a:lnTo>
                  <a:pt x="556163" y="661776"/>
                </a:lnTo>
                <a:lnTo>
                  <a:pt x="566263" y="708780"/>
                </a:lnTo>
                <a:lnTo>
                  <a:pt x="563977" y="722649"/>
                </a:lnTo>
                <a:lnTo>
                  <a:pt x="555833" y="739783"/>
                </a:lnTo>
                <a:lnTo>
                  <a:pt x="544663" y="756264"/>
                </a:lnTo>
                <a:lnTo>
                  <a:pt x="531223" y="770026"/>
                </a:lnTo>
                <a:lnTo>
                  <a:pt x="516272" y="779005"/>
                </a:lnTo>
                <a:close/>
              </a:path>
            </a:pathLst>
          </a:custGeom>
          <a:solidFill>
            <a:srgbClr val="6AABAF"/>
          </a:solidFill>
        </p:spPr>
        <p:txBody>
          <a:bodyPr wrap="square" lIns="0" tIns="0" rIns="0" bIns="0" rtlCol="0"/>
          <a:lstStyle/>
          <a:p>
            <a:endParaRPr/>
          </a:p>
        </p:txBody>
      </p:sp>
      <p:sp>
        <p:nvSpPr>
          <p:cNvPr id="13" name="object 8">
            <a:extLst>
              <a:ext uri="{FF2B5EF4-FFF2-40B4-BE49-F238E27FC236}">
                <a16:creationId xmlns:a16="http://schemas.microsoft.com/office/drawing/2014/main" id="{101E4788-A457-4C20-A4EA-91773A6FBAD8}"/>
              </a:ext>
            </a:extLst>
          </p:cNvPr>
          <p:cNvSpPr/>
          <p:nvPr userDrawn="1"/>
        </p:nvSpPr>
        <p:spPr>
          <a:xfrm>
            <a:off x="17387120" y="860005"/>
            <a:ext cx="600421" cy="799530"/>
          </a:xfrm>
          <a:custGeom>
            <a:avLst/>
            <a:gdLst/>
            <a:ahLst/>
            <a:cxnLst/>
            <a:rect l="l" t="t" r="r" b="b"/>
            <a:pathLst>
              <a:path w="577215" h="749300">
                <a:moveTo>
                  <a:pt x="445696" y="747110"/>
                </a:moveTo>
                <a:lnTo>
                  <a:pt x="401125" y="741835"/>
                </a:lnTo>
                <a:lnTo>
                  <a:pt x="375773" y="704090"/>
                </a:lnTo>
                <a:lnTo>
                  <a:pt x="294938" y="460631"/>
                </a:lnTo>
                <a:lnTo>
                  <a:pt x="293018" y="455738"/>
                </a:lnTo>
                <a:lnTo>
                  <a:pt x="290362" y="450142"/>
                </a:lnTo>
                <a:lnTo>
                  <a:pt x="282084" y="433287"/>
                </a:lnTo>
                <a:lnTo>
                  <a:pt x="268350" y="444841"/>
                </a:lnTo>
                <a:lnTo>
                  <a:pt x="255394" y="455593"/>
                </a:lnTo>
                <a:lnTo>
                  <a:pt x="243222" y="466074"/>
                </a:lnTo>
                <a:lnTo>
                  <a:pt x="231841" y="476814"/>
                </a:lnTo>
                <a:lnTo>
                  <a:pt x="208440" y="500924"/>
                </a:lnTo>
                <a:lnTo>
                  <a:pt x="162205" y="549704"/>
                </a:lnTo>
                <a:lnTo>
                  <a:pt x="138603" y="573601"/>
                </a:lnTo>
                <a:lnTo>
                  <a:pt x="114398" y="591689"/>
                </a:lnTo>
                <a:lnTo>
                  <a:pt x="90015" y="599269"/>
                </a:lnTo>
                <a:lnTo>
                  <a:pt x="66640" y="596238"/>
                </a:lnTo>
                <a:lnTo>
                  <a:pt x="45457" y="582498"/>
                </a:lnTo>
                <a:lnTo>
                  <a:pt x="30534" y="560194"/>
                </a:lnTo>
                <a:lnTo>
                  <a:pt x="28660" y="537816"/>
                </a:lnTo>
                <a:lnTo>
                  <a:pt x="36234" y="516160"/>
                </a:lnTo>
                <a:lnTo>
                  <a:pt x="49656" y="496019"/>
                </a:lnTo>
                <a:lnTo>
                  <a:pt x="73792" y="467140"/>
                </a:lnTo>
                <a:lnTo>
                  <a:pt x="99465" y="438691"/>
                </a:lnTo>
                <a:lnTo>
                  <a:pt x="126470" y="409725"/>
                </a:lnTo>
                <a:lnTo>
                  <a:pt x="154605" y="379292"/>
                </a:lnTo>
                <a:lnTo>
                  <a:pt x="99255" y="353897"/>
                </a:lnTo>
                <a:lnTo>
                  <a:pt x="81597" y="345901"/>
                </a:lnTo>
                <a:lnTo>
                  <a:pt x="69076" y="340521"/>
                </a:lnTo>
                <a:lnTo>
                  <a:pt x="56475" y="335306"/>
                </a:lnTo>
                <a:lnTo>
                  <a:pt x="43979" y="329898"/>
                </a:lnTo>
                <a:lnTo>
                  <a:pt x="31774" y="323940"/>
                </a:lnTo>
                <a:lnTo>
                  <a:pt x="16508" y="314085"/>
                </a:lnTo>
                <a:lnTo>
                  <a:pt x="4753" y="301682"/>
                </a:lnTo>
                <a:lnTo>
                  <a:pt x="0" y="287292"/>
                </a:lnTo>
                <a:lnTo>
                  <a:pt x="5740" y="271473"/>
                </a:lnTo>
                <a:lnTo>
                  <a:pt x="17659" y="260098"/>
                </a:lnTo>
                <a:lnTo>
                  <a:pt x="33651" y="251026"/>
                </a:lnTo>
                <a:lnTo>
                  <a:pt x="51206" y="245327"/>
                </a:lnTo>
                <a:lnTo>
                  <a:pt x="67813" y="244071"/>
                </a:lnTo>
                <a:lnTo>
                  <a:pt x="98643" y="248556"/>
                </a:lnTo>
                <a:lnTo>
                  <a:pt x="129243" y="255699"/>
                </a:lnTo>
                <a:lnTo>
                  <a:pt x="159733" y="264071"/>
                </a:lnTo>
                <a:lnTo>
                  <a:pt x="190234" y="272246"/>
                </a:lnTo>
                <a:lnTo>
                  <a:pt x="200144" y="274796"/>
                </a:lnTo>
                <a:lnTo>
                  <a:pt x="229769" y="282872"/>
                </a:lnTo>
                <a:lnTo>
                  <a:pt x="242071" y="273642"/>
                </a:lnTo>
                <a:lnTo>
                  <a:pt x="210286" y="178555"/>
                </a:lnTo>
                <a:lnTo>
                  <a:pt x="194604" y="130946"/>
                </a:lnTo>
                <a:lnTo>
                  <a:pt x="179433" y="83179"/>
                </a:lnTo>
                <a:lnTo>
                  <a:pt x="169082" y="36884"/>
                </a:lnTo>
                <a:lnTo>
                  <a:pt x="174015" y="16285"/>
                </a:lnTo>
                <a:lnTo>
                  <a:pt x="192638" y="1656"/>
                </a:lnTo>
                <a:lnTo>
                  <a:pt x="216539" y="0"/>
                </a:lnTo>
                <a:lnTo>
                  <a:pt x="233882" y="12404"/>
                </a:lnTo>
                <a:lnTo>
                  <a:pt x="257161" y="53626"/>
                </a:lnTo>
                <a:lnTo>
                  <a:pt x="276233" y="92864"/>
                </a:lnTo>
                <a:lnTo>
                  <a:pt x="294606" y="132825"/>
                </a:lnTo>
                <a:lnTo>
                  <a:pt x="331632" y="215201"/>
                </a:lnTo>
                <a:lnTo>
                  <a:pt x="354093" y="195461"/>
                </a:lnTo>
                <a:lnTo>
                  <a:pt x="397619" y="157878"/>
                </a:lnTo>
                <a:lnTo>
                  <a:pt x="434245" y="134647"/>
                </a:lnTo>
                <a:lnTo>
                  <a:pt x="466465" y="128932"/>
                </a:lnTo>
                <a:lnTo>
                  <a:pt x="479515" y="132196"/>
                </a:lnTo>
                <a:lnTo>
                  <a:pt x="493206" y="145686"/>
                </a:lnTo>
                <a:lnTo>
                  <a:pt x="494777" y="161820"/>
                </a:lnTo>
                <a:lnTo>
                  <a:pt x="488512" y="178629"/>
                </a:lnTo>
                <a:lnTo>
                  <a:pt x="457647" y="222873"/>
                </a:lnTo>
                <a:lnTo>
                  <a:pt x="413512" y="278848"/>
                </a:lnTo>
                <a:lnTo>
                  <a:pt x="390444" y="305979"/>
                </a:lnTo>
                <a:lnTo>
                  <a:pt x="379522" y="322599"/>
                </a:lnTo>
                <a:lnTo>
                  <a:pt x="378353" y="336129"/>
                </a:lnTo>
                <a:lnTo>
                  <a:pt x="385910" y="347567"/>
                </a:lnTo>
                <a:lnTo>
                  <a:pt x="401165" y="357910"/>
                </a:lnTo>
                <a:lnTo>
                  <a:pt x="430640" y="373966"/>
                </a:lnTo>
                <a:lnTo>
                  <a:pt x="459995" y="390245"/>
                </a:lnTo>
                <a:lnTo>
                  <a:pt x="518329" y="423464"/>
                </a:lnTo>
                <a:lnTo>
                  <a:pt x="555545" y="450374"/>
                </a:lnTo>
                <a:lnTo>
                  <a:pt x="576764" y="483056"/>
                </a:lnTo>
                <a:lnTo>
                  <a:pt x="576086" y="500561"/>
                </a:lnTo>
                <a:lnTo>
                  <a:pt x="539254" y="533120"/>
                </a:lnTo>
                <a:lnTo>
                  <a:pt x="505549" y="538908"/>
                </a:lnTo>
                <a:lnTo>
                  <a:pt x="491127" y="537067"/>
                </a:lnTo>
                <a:lnTo>
                  <a:pt x="476193" y="531886"/>
                </a:lnTo>
                <a:lnTo>
                  <a:pt x="460364" y="525004"/>
                </a:lnTo>
                <a:lnTo>
                  <a:pt x="443259" y="518062"/>
                </a:lnTo>
                <a:lnTo>
                  <a:pt x="483444" y="679729"/>
                </a:lnTo>
                <a:lnTo>
                  <a:pt x="486070" y="703522"/>
                </a:lnTo>
                <a:lnTo>
                  <a:pt x="480845" y="722983"/>
                </a:lnTo>
                <a:lnTo>
                  <a:pt x="467483" y="737663"/>
                </a:lnTo>
                <a:lnTo>
                  <a:pt x="445696" y="747110"/>
                </a:lnTo>
                <a:close/>
              </a:path>
            </a:pathLst>
          </a:custGeom>
          <a:solidFill>
            <a:srgbClr val="6AABAF"/>
          </a:solidFill>
        </p:spPr>
        <p:txBody>
          <a:bodyPr wrap="square" lIns="0" tIns="0" rIns="0" bIns="0" rtlCol="0"/>
          <a:lstStyle/>
          <a:p>
            <a:endParaRPr/>
          </a:p>
        </p:txBody>
      </p:sp>
      <p:sp>
        <p:nvSpPr>
          <p:cNvPr id="14" name="object 9">
            <a:extLst>
              <a:ext uri="{FF2B5EF4-FFF2-40B4-BE49-F238E27FC236}">
                <a16:creationId xmlns:a16="http://schemas.microsoft.com/office/drawing/2014/main" id="{1ECC628D-860E-4BE9-A773-A7922EB0D0E2}"/>
              </a:ext>
            </a:extLst>
          </p:cNvPr>
          <p:cNvSpPr/>
          <p:nvPr userDrawn="1"/>
        </p:nvSpPr>
        <p:spPr>
          <a:xfrm>
            <a:off x="17526233" y="48650"/>
            <a:ext cx="293935" cy="300841"/>
          </a:xfrm>
          <a:custGeom>
            <a:avLst/>
            <a:gdLst/>
            <a:ahLst/>
            <a:cxnLst/>
            <a:rect l="l" t="t" r="r" b="b"/>
            <a:pathLst>
              <a:path w="282575" h="281940">
                <a:moveTo>
                  <a:pt x="191659" y="271662"/>
                </a:moveTo>
                <a:lnTo>
                  <a:pt x="141806" y="281481"/>
                </a:lnTo>
                <a:lnTo>
                  <a:pt x="96248" y="274238"/>
                </a:lnTo>
                <a:lnTo>
                  <a:pt x="57272" y="252960"/>
                </a:lnTo>
                <a:lnTo>
                  <a:pt x="27165" y="220675"/>
                </a:lnTo>
                <a:lnTo>
                  <a:pt x="8216" y="180410"/>
                </a:lnTo>
                <a:lnTo>
                  <a:pt x="0" y="137917"/>
                </a:lnTo>
                <a:lnTo>
                  <a:pt x="2413" y="98264"/>
                </a:lnTo>
                <a:lnTo>
                  <a:pt x="17982" y="62581"/>
                </a:lnTo>
                <a:lnTo>
                  <a:pt x="49230" y="31996"/>
                </a:lnTo>
                <a:lnTo>
                  <a:pt x="98682" y="7637"/>
                </a:lnTo>
                <a:lnTo>
                  <a:pt x="141761" y="0"/>
                </a:lnTo>
                <a:lnTo>
                  <a:pt x="185299" y="5239"/>
                </a:lnTo>
                <a:lnTo>
                  <a:pt x="224924" y="21950"/>
                </a:lnTo>
                <a:lnTo>
                  <a:pt x="254397" y="47137"/>
                </a:lnTo>
                <a:lnTo>
                  <a:pt x="117532" y="92455"/>
                </a:lnTo>
                <a:lnTo>
                  <a:pt x="108884" y="111757"/>
                </a:lnTo>
                <a:lnTo>
                  <a:pt x="100932" y="128677"/>
                </a:lnTo>
                <a:lnTo>
                  <a:pt x="95700" y="141150"/>
                </a:lnTo>
                <a:lnTo>
                  <a:pt x="95210" y="147109"/>
                </a:lnTo>
                <a:lnTo>
                  <a:pt x="110242" y="157460"/>
                </a:lnTo>
                <a:lnTo>
                  <a:pt x="126360" y="166435"/>
                </a:lnTo>
                <a:lnTo>
                  <a:pt x="159662" y="183032"/>
                </a:lnTo>
                <a:lnTo>
                  <a:pt x="281762" y="142603"/>
                </a:lnTo>
                <a:lnTo>
                  <a:pt x="280282" y="173955"/>
                </a:lnTo>
                <a:lnTo>
                  <a:pt x="266045" y="216380"/>
                </a:lnTo>
                <a:lnTo>
                  <a:pt x="237311" y="250591"/>
                </a:lnTo>
                <a:lnTo>
                  <a:pt x="191659" y="271662"/>
                </a:lnTo>
                <a:close/>
              </a:path>
              <a:path w="282575" h="281940">
                <a:moveTo>
                  <a:pt x="281762" y="142603"/>
                </a:moveTo>
                <a:lnTo>
                  <a:pt x="159662" y="183032"/>
                </a:lnTo>
                <a:lnTo>
                  <a:pt x="166161" y="168291"/>
                </a:lnTo>
                <a:lnTo>
                  <a:pt x="173254" y="153365"/>
                </a:lnTo>
                <a:lnTo>
                  <a:pt x="178124" y="139133"/>
                </a:lnTo>
                <a:lnTo>
                  <a:pt x="177959" y="126479"/>
                </a:lnTo>
                <a:lnTo>
                  <a:pt x="170733" y="117629"/>
                </a:lnTo>
                <a:lnTo>
                  <a:pt x="156783" y="110035"/>
                </a:lnTo>
                <a:lnTo>
                  <a:pt x="138314" y="102157"/>
                </a:lnTo>
                <a:lnTo>
                  <a:pt x="117532" y="92455"/>
                </a:lnTo>
                <a:lnTo>
                  <a:pt x="254397" y="47137"/>
                </a:lnTo>
                <a:lnTo>
                  <a:pt x="256261" y="48729"/>
                </a:lnTo>
                <a:lnTo>
                  <a:pt x="274938" y="84173"/>
                </a:lnTo>
                <a:lnTo>
                  <a:pt x="282440" y="128244"/>
                </a:lnTo>
                <a:lnTo>
                  <a:pt x="281762" y="142603"/>
                </a:lnTo>
                <a:close/>
              </a:path>
            </a:pathLst>
          </a:custGeom>
          <a:solidFill>
            <a:srgbClr val="E3F2F4"/>
          </a:solidFill>
        </p:spPr>
        <p:txBody>
          <a:bodyPr wrap="square" lIns="0" tIns="0" rIns="0" bIns="0" rtlCol="0"/>
          <a:lstStyle/>
          <a:p>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0" r:id="rId6"/>
    <p:sldLayoutId id="2147483666" r:id="rId7"/>
    <p:sldLayoutId id="2147483667" r:id="rId8"/>
    <p:sldLayoutId id="2147483668" r:id="rId9"/>
    <p:sldLayoutId id="2147483669" r:id="rId10"/>
    <p:sldLayoutId id="2147483680" r:id="rId11"/>
    <p:sldLayoutId id="2147483681" r:id="rId12"/>
  </p:sldLayoutIdLst>
  <p:hf hd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E3F2F4"/>
          </a:solidFill>
        </p:spPr>
        <p:txBody>
          <a:bodyPr wrap="square" lIns="0" tIns="0" rIns="0" bIns="0" rtlCol="0"/>
          <a:lstStyle/>
          <a:p>
            <a:endParaRPr/>
          </a:p>
        </p:txBody>
      </p:sp>
      <p:pic>
        <p:nvPicPr>
          <p:cNvPr id="17" name="bg object 17"/>
          <p:cNvPicPr/>
          <p:nvPr/>
        </p:nvPicPr>
        <p:blipFill>
          <a:blip r:embed="rId7" cstate="print"/>
          <a:stretch>
            <a:fillRect/>
          </a:stretch>
        </p:blipFill>
        <p:spPr>
          <a:xfrm>
            <a:off x="1190559" y="1392556"/>
            <a:ext cx="15277727" cy="8889715"/>
          </a:xfrm>
          <a:prstGeom prst="rect">
            <a:avLst/>
          </a:prstGeom>
        </p:spPr>
      </p:pic>
      <p:sp>
        <p:nvSpPr>
          <p:cNvPr id="2" name="Holder 2"/>
          <p:cNvSpPr>
            <a:spLocks noGrp="1"/>
          </p:cNvSpPr>
          <p:nvPr>
            <p:ph type="title"/>
          </p:nvPr>
        </p:nvSpPr>
        <p:spPr>
          <a:xfrm>
            <a:off x="1532370" y="2349226"/>
            <a:ext cx="10574655" cy="1456054"/>
          </a:xfrm>
          <a:prstGeom prst="rect">
            <a:avLst/>
          </a:prstGeom>
        </p:spPr>
        <p:txBody>
          <a:bodyPr wrap="square" lIns="0" tIns="0" rIns="0" bIns="0">
            <a:spAutoFit/>
          </a:bodyPr>
          <a:lstStyle>
            <a:lvl1pPr>
              <a:defRPr sz="9350" b="1" i="0">
                <a:solidFill>
                  <a:srgbClr val="6AABAF"/>
                </a:solidFill>
                <a:latin typeface="Malgun Gothic"/>
                <a:cs typeface="Malgun Gothic"/>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1/21/2026</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714180182"/>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hyperlink" Target="https://cloud.ncl.edu.tw/new_file_download.php?Pact=FileDownLoad&amp;Pval=17134" TargetMode="External"/><Relationship Id="rId4"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28.pn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hyperlink" Target="https://system.cyut.edu.tw/p/412-1073-5398.php?Lang=zh-tw"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hyperlink" Target="https://auth2.cyut.edu.tw/User/Login" TargetMode="Externa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hyperlink" Target="https://auth2.cyut.edu.tw/User/Login" TargetMode="Externa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48.png"/><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61.png"/><Relationship Id="rId4" Type="http://schemas.openxmlformats.org/officeDocument/2006/relationships/image" Target="../media/image60.png"/></Relationships>
</file>

<file path=ppt/slides/_rels/slide2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64.png"/><Relationship Id="rId4" Type="http://schemas.openxmlformats.org/officeDocument/2006/relationships/image" Target="../media/image63.png"/></Relationships>
</file>

<file path=ppt/slides/_rels/slide26.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68.png"/><Relationship Id="rId5" Type="http://schemas.openxmlformats.org/officeDocument/2006/relationships/image" Target="../media/image67.png"/><Relationship Id="rId10" Type="http://schemas.openxmlformats.org/officeDocument/2006/relationships/image" Target="../media/image72.png"/><Relationship Id="rId4" Type="http://schemas.openxmlformats.org/officeDocument/2006/relationships/image" Target="../media/image66.png"/><Relationship Id="rId9" Type="http://schemas.openxmlformats.org/officeDocument/2006/relationships/image" Target="../media/image71.png"/></Relationships>
</file>

<file path=ppt/slides/_rels/slide2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28.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7.png"/><Relationship Id="rId7" Type="http://schemas.openxmlformats.org/officeDocument/2006/relationships/image" Target="../media/image80.png"/><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image" Target="../media/image79.png"/><Relationship Id="rId5" Type="http://schemas.openxmlformats.org/officeDocument/2006/relationships/image" Target="../media/image75.png"/><Relationship Id="rId4" Type="http://schemas.openxmlformats.org/officeDocument/2006/relationships/image" Target="../media/image78.jpg"/><Relationship Id="rId9" Type="http://schemas.openxmlformats.org/officeDocument/2006/relationships/image" Target="../media/image82.png"/></Relationships>
</file>

<file path=ppt/slides/_rels/slide29.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83.png"/><Relationship Id="rId7" Type="http://schemas.openxmlformats.org/officeDocument/2006/relationships/image" Target="../media/image87.png"/><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cloud.ncl.edu.tw/cyut/download.php" TargetMode="External"/><Relationship Id="rId5" Type="http://schemas.openxmlformats.org/officeDocument/2006/relationships/hyperlink" Target="https://acad.cyut.edu.tw/var/file/2/1002/img/749/520747622.pdf" TargetMode="External"/><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3" Type="http://schemas.openxmlformats.org/officeDocument/2006/relationships/hyperlink" Target="https://acad.cyut.edu.tw/p/412-1002-4758.php?Lang=zh-tw" TargetMode="External"/><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93.jpg"/><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image" Target="../media/image94.jpg"/></Relationships>
</file>

<file path=ppt/slides/_rels/slide36.xml.rels><?xml version="1.0" encoding="UTF-8" standalone="yes"?>
<Relationships xmlns="http://schemas.openxmlformats.org/package/2006/relationships"><Relationship Id="rId3" Type="http://schemas.openxmlformats.org/officeDocument/2006/relationships/image" Target="../media/image95.jp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38.xml"/><Relationship Id="rId1" Type="http://schemas.openxmlformats.org/officeDocument/2006/relationships/slideLayout" Target="../slideLayouts/slideLayout10.xml"/><Relationship Id="rId4" Type="http://schemas.openxmlformats.org/officeDocument/2006/relationships/image" Target="../media/image97.jpg"/></Relationships>
</file>

<file path=ppt/slides/_rels/slide39.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39.xml"/><Relationship Id="rId1" Type="http://schemas.openxmlformats.org/officeDocument/2006/relationships/slideLayout" Target="../slideLayouts/slideLayout10.xml"/><Relationship Id="rId4" Type="http://schemas.openxmlformats.org/officeDocument/2006/relationships/image" Target="../media/image98.jpg"/></Relationships>
</file>

<file path=ppt/slides/_rels/slide4.xml.rels><?xml version="1.0" encoding="UTF-8" standalone="yes"?>
<Relationships xmlns="http://schemas.openxmlformats.org/package/2006/relationships"><Relationship Id="rId3" Type="http://schemas.openxmlformats.org/officeDocument/2006/relationships/hyperlink" Target="https://acad.cyut.edu.tw/p/412-1002-2474.php?Lang=zh-tw"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hyperlink" Target="http://cloud.ncl.edu.tw/cyut/upload.php" TargetMode="External"/><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hyperlink" Target="https://acad.cyut.edu.tw/var/file/2/1002/img/749/520747622.pdf" TargetMode="External"/><Relationship Id="rId2" Type="http://schemas.openxmlformats.org/officeDocument/2006/relationships/notesSlide" Target="../notesSlides/notesSlide42.xml"/><Relationship Id="rId1" Type="http://schemas.openxmlformats.org/officeDocument/2006/relationships/slideLayout" Target="../slideLayouts/slideLayout10.xml"/><Relationship Id="rId6" Type="http://schemas.openxmlformats.org/officeDocument/2006/relationships/hyperlink" Target="http://cloud.ncl.edu.tw/cyut/upload.php" TargetMode="External"/><Relationship Id="rId5" Type="http://schemas.openxmlformats.org/officeDocument/2006/relationships/hyperlink" Target="https://ndltdcc.ncl.edu.tw/cyut/" TargetMode="External"/><Relationship Id="rId4" Type="http://schemas.openxmlformats.org/officeDocument/2006/relationships/hyperlink" Target="https://cloud.ncl.edu.tw/cyut/download.php"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cloud.ncl.edu.tw/cyut/download.php" TargetMode="External"/><Relationship Id="rId2" Type="http://schemas.openxmlformats.org/officeDocument/2006/relationships/notesSlide" Target="../notesSlides/notesSlide43.xml"/><Relationship Id="rId1" Type="http://schemas.openxmlformats.org/officeDocument/2006/relationships/slideLayout" Target="../slideLayouts/slideLayout10.xml"/><Relationship Id="rId6" Type="http://schemas.openxmlformats.org/officeDocument/2006/relationships/hyperlink" Target="https://system.cyut.edu.tw/p/412-1073-5398.php?Lang=zh-tw" TargetMode="External"/><Relationship Id="rId5" Type="http://schemas.openxmlformats.org/officeDocument/2006/relationships/hyperlink" Target="https://auth2.cyut.edu.tw/User/Login" TargetMode="External"/><Relationship Id="rId4" Type="http://schemas.openxmlformats.org/officeDocument/2006/relationships/hyperlink" Target="http://cloud.ncl.edu.tw/cyut/upload.php"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44.xml"/><Relationship Id="rId1" Type="http://schemas.openxmlformats.org/officeDocument/2006/relationships/slideLayout" Target="../slideLayouts/slideLayout11.xml"/><Relationship Id="rId4" Type="http://schemas.openxmlformats.org/officeDocument/2006/relationships/image" Target="../media/image100.png"/></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101.jpg"/><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prstGeom prst="rect">
            <a:avLst/>
          </a:prstGeom>
        </p:spPr>
        <p:txBody>
          <a:bodyPr vert="horz" wrap="square" lIns="0" tIns="17145" rIns="0" bIns="0" rtlCol="0">
            <a:spAutoFit/>
          </a:bodyPr>
          <a:lstStyle/>
          <a:p>
            <a:pPr marL="12700">
              <a:lnSpc>
                <a:spcPct val="100000"/>
              </a:lnSpc>
              <a:spcBef>
                <a:spcPts val="135"/>
              </a:spcBef>
            </a:pPr>
            <a:r>
              <a:rPr spc="-1125" dirty="0"/>
              <a:t>博、碩</a:t>
            </a:r>
            <a:r>
              <a:rPr spc="-1125" dirty="0">
                <a:latin typeface="微軟正黑體"/>
                <a:cs typeface="微軟正黑體"/>
              </a:rPr>
              <a:t>⼠</a:t>
            </a:r>
            <a:r>
              <a:rPr spc="-1125" dirty="0"/>
              <a:t>電</a:t>
            </a:r>
            <a:r>
              <a:rPr spc="-1125" dirty="0">
                <a:latin typeface="微軟正黑體"/>
                <a:cs typeface="微軟正黑體"/>
              </a:rPr>
              <a:t>⼦</a:t>
            </a:r>
            <a:r>
              <a:rPr spc="-1125" dirty="0"/>
              <a:t>論</a:t>
            </a:r>
            <a:r>
              <a:rPr spc="-1125" dirty="0">
                <a:latin typeface="微軟正黑體"/>
                <a:cs typeface="微軟正黑體"/>
              </a:rPr>
              <a:t>⽂</a:t>
            </a:r>
            <a:r>
              <a:rPr spc="-1150" dirty="0"/>
              <a:t>上傳</a:t>
            </a:r>
          </a:p>
        </p:txBody>
      </p:sp>
      <p:sp>
        <p:nvSpPr>
          <p:cNvPr id="3" name="object 3"/>
          <p:cNvSpPr txBox="1"/>
          <p:nvPr/>
        </p:nvSpPr>
        <p:spPr>
          <a:xfrm>
            <a:off x="4923567" y="3829644"/>
            <a:ext cx="3792220" cy="1303020"/>
          </a:xfrm>
          <a:prstGeom prst="rect">
            <a:avLst/>
          </a:prstGeom>
        </p:spPr>
        <p:txBody>
          <a:bodyPr vert="horz" wrap="square" lIns="0" tIns="16510" rIns="0" bIns="0" rtlCol="0">
            <a:spAutoFit/>
          </a:bodyPr>
          <a:lstStyle/>
          <a:p>
            <a:pPr marL="12700" marR="0" lvl="0" indent="0" defTabSz="914400" eaLnBrk="1" fontAlgn="auto" latinLnBrk="0" hangingPunct="1">
              <a:lnSpc>
                <a:spcPct val="100000"/>
              </a:lnSpc>
              <a:spcBef>
                <a:spcPts val="130"/>
              </a:spcBef>
              <a:spcAft>
                <a:spcPts val="0"/>
              </a:spcAft>
              <a:buClrTx/>
              <a:buSzTx/>
              <a:buFontTx/>
              <a:buNone/>
              <a:tabLst/>
              <a:defRPr/>
            </a:pPr>
            <a:r>
              <a:rPr kumimoji="0" sz="8350" b="1" i="0" u="none" strike="noStrike" kern="0" cap="none" spc="-1025" normalizeH="0" baseline="0" noProof="0" dirty="0">
                <a:ln>
                  <a:noFill/>
                </a:ln>
                <a:solidFill>
                  <a:srgbClr val="6AABAF"/>
                </a:solidFill>
                <a:effectLst/>
                <a:uLnTx/>
                <a:uFillTx/>
                <a:latin typeface="Malgun Gothic"/>
                <a:cs typeface="Malgun Gothic"/>
              </a:rPr>
              <a:t>操作說明</a:t>
            </a:r>
            <a:endParaRPr kumimoji="0" sz="8350" b="0" i="0" u="none" strike="noStrike" kern="0" cap="none" spc="0" normalizeH="0" baseline="0" noProof="0">
              <a:ln>
                <a:noFill/>
              </a:ln>
              <a:solidFill>
                <a:sysClr val="windowText" lastClr="000000"/>
              </a:solidFill>
              <a:effectLst/>
              <a:uLnTx/>
              <a:uFillTx/>
              <a:latin typeface="Malgun Gothic"/>
              <a:cs typeface="Malgun Gothic"/>
            </a:endParaRPr>
          </a:p>
        </p:txBody>
      </p:sp>
      <p:sp>
        <p:nvSpPr>
          <p:cNvPr id="4" name="object 4"/>
          <p:cNvSpPr txBox="1"/>
          <p:nvPr/>
        </p:nvSpPr>
        <p:spPr>
          <a:xfrm>
            <a:off x="3909304" y="6416645"/>
            <a:ext cx="5821045" cy="1631950"/>
          </a:xfrm>
          <a:prstGeom prst="rect">
            <a:avLst/>
          </a:prstGeom>
        </p:spPr>
        <p:txBody>
          <a:bodyPr vert="horz" wrap="square" lIns="0" tIns="71120" rIns="0" bIns="0" rtlCol="0">
            <a:spAutoFit/>
          </a:bodyPr>
          <a:lstStyle/>
          <a:p>
            <a:pPr marL="12700" marR="0" lvl="0" indent="0" defTabSz="914400" eaLnBrk="1" fontAlgn="auto" latinLnBrk="0" hangingPunct="1">
              <a:lnSpc>
                <a:spcPct val="100000"/>
              </a:lnSpc>
              <a:spcBef>
                <a:spcPts val="560"/>
              </a:spcBef>
              <a:spcAft>
                <a:spcPts val="0"/>
              </a:spcAft>
              <a:buClrTx/>
              <a:buSzTx/>
              <a:buFontTx/>
              <a:buNone/>
              <a:tabLst/>
              <a:defRPr/>
            </a:pPr>
            <a:r>
              <a:rPr kumimoji="0" sz="5550" b="1" i="0" u="none" strike="noStrike" kern="0" cap="none" spc="-660" normalizeH="0" baseline="0" noProof="0" dirty="0" err="1">
                <a:ln>
                  <a:noFill/>
                </a:ln>
                <a:solidFill>
                  <a:srgbClr val="0097B1"/>
                </a:solidFill>
                <a:effectLst/>
                <a:uLnTx/>
                <a:uFillTx/>
                <a:latin typeface="Malgun Gothic"/>
                <a:cs typeface="Malgun Gothic"/>
              </a:rPr>
              <a:t>圖資處採編組</a:t>
            </a:r>
            <a:r>
              <a:rPr kumimoji="0" sz="5550" b="1" i="0" u="none" strike="noStrike" kern="0" cap="none" spc="-660" normalizeH="0" baseline="0" noProof="0" dirty="0">
                <a:ln>
                  <a:noFill/>
                </a:ln>
                <a:solidFill>
                  <a:srgbClr val="0097B1"/>
                </a:solidFill>
                <a:effectLst/>
                <a:uLnTx/>
                <a:uFillTx/>
                <a:latin typeface="Malgun Gothic"/>
                <a:cs typeface="Malgun Gothic"/>
              </a:rPr>
              <a:t> 洪</a:t>
            </a:r>
            <a:r>
              <a:rPr kumimoji="0" sz="5550" b="1" i="0" u="none" strike="noStrike" kern="0" cap="none" spc="-675" normalizeH="0" baseline="0" noProof="0" dirty="0">
                <a:ln>
                  <a:noFill/>
                </a:ln>
                <a:solidFill>
                  <a:srgbClr val="0097B1"/>
                </a:solidFill>
                <a:effectLst/>
                <a:uLnTx/>
                <a:uFillTx/>
                <a:latin typeface="微軟正黑體"/>
                <a:cs typeface="微軟正黑體"/>
              </a:rPr>
              <a:t>⽟</a:t>
            </a:r>
            <a:r>
              <a:rPr kumimoji="0" sz="5550" b="1" i="0" u="none" strike="noStrike" kern="0" cap="none" spc="-720" normalizeH="0" baseline="0" noProof="0" dirty="0">
                <a:ln>
                  <a:noFill/>
                </a:ln>
                <a:solidFill>
                  <a:srgbClr val="0097B1"/>
                </a:solidFill>
                <a:effectLst/>
                <a:uLnTx/>
                <a:uFillTx/>
                <a:latin typeface="Malgun Gothic"/>
                <a:cs typeface="Malgun Gothic"/>
              </a:rPr>
              <a:t>容</a:t>
            </a:r>
            <a:endParaRPr kumimoji="0" sz="5550" b="0" i="0" u="none" strike="noStrike" kern="0" cap="none" spc="0" normalizeH="0" baseline="0" noProof="0" dirty="0">
              <a:ln>
                <a:noFill/>
              </a:ln>
              <a:solidFill>
                <a:sysClr val="windowText" lastClr="000000"/>
              </a:solidFill>
              <a:effectLst/>
              <a:uLnTx/>
              <a:uFillTx/>
              <a:latin typeface="Malgun Gothic"/>
              <a:cs typeface="Malgun Gothic"/>
            </a:endParaRPr>
          </a:p>
          <a:p>
            <a:pPr marL="825500" marR="0" lvl="0" indent="0" algn="ctr" defTabSz="914400" eaLnBrk="1" fontAlgn="auto" latinLnBrk="0" hangingPunct="1">
              <a:lnSpc>
                <a:spcPct val="100000"/>
              </a:lnSpc>
              <a:spcBef>
                <a:spcPts val="365"/>
              </a:spcBef>
              <a:spcAft>
                <a:spcPts val="0"/>
              </a:spcAft>
              <a:buClrTx/>
              <a:buSzTx/>
              <a:buFontTx/>
              <a:buNone/>
              <a:tabLst/>
              <a:defRPr/>
            </a:pPr>
            <a:r>
              <a:rPr kumimoji="0" sz="4300" b="1" i="0" u="none" strike="noStrike" kern="0" cap="none" spc="-525" normalizeH="0" baseline="0" noProof="0" dirty="0">
                <a:ln>
                  <a:noFill/>
                </a:ln>
                <a:solidFill>
                  <a:sysClr val="windowText" lastClr="000000"/>
                </a:solidFill>
                <a:effectLst/>
                <a:uLnTx/>
                <a:uFillTx/>
                <a:latin typeface="Malgun Gothic"/>
                <a:cs typeface="Malgun Gothic"/>
              </a:rPr>
              <a:t>報告</a:t>
            </a:r>
            <a:r>
              <a:rPr kumimoji="0" sz="4300" b="1" i="0" u="none" strike="noStrike" kern="0" cap="none" spc="-525" normalizeH="0" baseline="0" noProof="0" dirty="0">
                <a:ln>
                  <a:noFill/>
                </a:ln>
                <a:solidFill>
                  <a:sysClr val="windowText" lastClr="000000"/>
                </a:solidFill>
                <a:effectLst/>
                <a:uLnTx/>
                <a:uFillTx/>
                <a:latin typeface="微軟正黑體"/>
                <a:cs typeface="微軟正黑體"/>
              </a:rPr>
              <a:t>⽇</a:t>
            </a:r>
            <a:r>
              <a:rPr kumimoji="0" sz="4300" b="1" i="0" u="none" strike="noStrike" kern="0" cap="none" spc="-360" normalizeH="0" baseline="0" noProof="0" dirty="0">
                <a:ln>
                  <a:noFill/>
                </a:ln>
                <a:solidFill>
                  <a:sysClr val="windowText" lastClr="000000"/>
                </a:solidFill>
                <a:effectLst/>
                <a:uLnTx/>
                <a:uFillTx/>
                <a:latin typeface="Malgun Gothic"/>
                <a:cs typeface="Malgun Gothic"/>
              </a:rPr>
              <a:t>期：</a:t>
            </a:r>
            <a:r>
              <a:rPr kumimoji="0" sz="3800" b="1" i="0" u="none" strike="noStrike" kern="0" cap="none" spc="-190" normalizeH="0" baseline="0" noProof="0" dirty="0">
                <a:ln>
                  <a:noFill/>
                </a:ln>
                <a:solidFill>
                  <a:sysClr val="windowText" lastClr="000000"/>
                </a:solidFill>
                <a:effectLst/>
                <a:uLnTx/>
                <a:uFillTx/>
                <a:latin typeface="Book Antiqua"/>
                <a:cs typeface="Book Antiqua"/>
              </a:rPr>
              <a:t>11</a:t>
            </a:r>
            <a:r>
              <a:rPr kumimoji="0" lang="en-US" altLang="zh-TW" sz="3800" b="1" i="0" u="none" strike="noStrike" kern="0" cap="none" spc="-190" normalizeH="0" baseline="0" noProof="0" dirty="0">
                <a:ln>
                  <a:noFill/>
                </a:ln>
                <a:solidFill>
                  <a:sysClr val="windowText" lastClr="000000"/>
                </a:solidFill>
                <a:effectLst/>
                <a:uLnTx/>
                <a:uFillTx/>
                <a:latin typeface="Book Antiqua"/>
                <a:cs typeface="Book Antiqua"/>
              </a:rPr>
              <a:t>5</a:t>
            </a:r>
            <a:r>
              <a:rPr kumimoji="0" lang="zh-TW" altLang="en-US" sz="3800" b="1" i="0" u="none" strike="noStrike" kern="0" cap="none" spc="-190" normalizeH="0" baseline="0" noProof="0" dirty="0">
                <a:ln>
                  <a:noFill/>
                </a:ln>
                <a:solidFill>
                  <a:sysClr val="windowText" lastClr="000000"/>
                </a:solidFill>
                <a:effectLst/>
                <a:uLnTx/>
                <a:uFillTx/>
                <a:latin typeface="Book Antiqua"/>
                <a:cs typeface="Book Antiqua"/>
              </a:rPr>
              <a:t> </a:t>
            </a:r>
            <a:r>
              <a:rPr kumimoji="0" sz="4300" b="1" i="0" u="none" strike="noStrike" kern="0" cap="none" spc="-525" normalizeH="0" baseline="0" noProof="0" dirty="0">
                <a:ln>
                  <a:noFill/>
                </a:ln>
                <a:solidFill>
                  <a:sysClr val="windowText" lastClr="000000"/>
                </a:solidFill>
                <a:effectLst/>
                <a:uLnTx/>
                <a:uFillTx/>
                <a:latin typeface="Malgun Gothic"/>
                <a:cs typeface="Malgun Gothic"/>
              </a:rPr>
              <a:t>年</a:t>
            </a:r>
            <a:r>
              <a:rPr kumimoji="0" lang="zh-TW" altLang="en-US" sz="4300" b="1" i="0" u="none" strike="noStrike" kern="0" cap="none" spc="-525" normalizeH="0" baseline="0" noProof="0" dirty="0">
                <a:ln>
                  <a:noFill/>
                </a:ln>
                <a:solidFill>
                  <a:sysClr val="windowText" lastClr="000000"/>
                </a:solidFill>
                <a:effectLst/>
                <a:uLnTx/>
                <a:uFillTx/>
                <a:latin typeface="Malgun Gothic"/>
                <a:cs typeface="Malgun Gothic"/>
              </a:rPr>
              <a:t> </a:t>
            </a:r>
            <a:r>
              <a:rPr kumimoji="0" sz="3800" b="1" i="0" u="none" strike="noStrike" kern="0" cap="none" spc="0" normalizeH="0" baseline="0" noProof="0" dirty="0">
                <a:ln>
                  <a:noFill/>
                </a:ln>
                <a:solidFill>
                  <a:sysClr val="windowText" lastClr="000000"/>
                </a:solidFill>
                <a:effectLst/>
                <a:uLnTx/>
                <a:uFillTx/>
                <a:latin typeface="Book Antiqua"/>
                <a:cs typeface="Book Antiqua"/>
              </a:rPr>
              <a:t>1</a:t>
            </a:r>
            <a:r>
              <a:rPr kumimoji="0" lang="zh-TW" altLang="en-US" sz="3800" b="1" i="0" u="none" strike="noStrike" kern="0" cap="none" spc="0" normalizeH="0" baseline="0" noProof="0" dirty="0">
                <a:ln>
                  <a:noFill/>
                </a:ln>
                <a:solidFill>
                  <a:sysClr val="windowText" lastClr="000000"/>
                </a:solidFill>
                <a:effectLst/>
                <a:uLnTx/>
                <a:uFillTx/>
                <a:latin typeface="Book Antiqua"/>
                <a:cs typeface="Book Antiqua"/>
              </a:rPr>
              <a:t> </a:t>
            </a:r>
            <a:r>
              <a:rPr kumimoji="0" sz="4300" b="1" i="0" u="none" strike="noStrike" kern="0" cap="none" spc="-570" normalizeH="0" baseline="0" noProof="0" dirty="0">
                <a:ln>
                  <a:noFill/>
                </a:ln>
                <a:solidFill>
                  <a:sysClr val="windowText" lastClr="000000"/>
                </a:solidFill>
                <a:effectLst/>
                <a:uLnTx/>
                <a:uFillTx/>
                <a:latin typeface="微軟正黑體"/>
                <a:cs typeface="微軟正黑體"/>
              </a:rPr>
              <a:t>⽉</a:t>
            </a:r>
            <a:endParaRPr kumimoji="0" sz="4300" b="0" i="0" u="none" strike="noStrike" kern="0" cap="none" spc="0" normalizeH="0" baseline="0" noProof="0" dirty="0">
              <a:ln>
                <a:noFill/>
              </a:ln>
              <a:solidFill>
                <a:sysClr val="windowText" lastClr="000000"/>
              </a:solidFill>
              <a:effectLst/>
              <a:uLnTx/>
              <a:uFillTx/>
              <a:latin typeface="微軟正黑體"/>
              <a:cs typeface="微軟正黑體"/>
            </a:endParaRPr>
          </a:p>
        </p:txBody>
      </p:sp>
      <p:sp>
        <p:nvSpPr>
          <p:cNvPr id="5" name="object 5"/>
          <p:cNvSpPr/>
          <p:nvPr/>
        </p:nvSpPr>
        <p:spPr>
          <a:xfrm>
            <a:off x="71049" y="8225940"/>
            <a:ext cx="746125" cy="784860"/>
          </a:xfrm>
          <a:custGeom>
            <a:avLst/>
            <a:gdLst/>
            <a:ahLst/>
            <a:cxnLst/>
            <a:rect l="l" t="t" r="r" b="b"/>
            <a:pathLst>
              <a:path w="746125" h="784859">
                <a:moveTo>
                  <a:pt x="516272" y="782664"/>
                </a:moveTo>
                <a:lnTo>
                  <a:pt x="464691" y="774952"/>
                </a:lnTo>
                <a:lnTo>
                  <a:pt x="420704" y="728160"/>
                </a:lnTo>
                <a:lnTo>
                  <a:pt x="401829" y="685682"/>
                </a:lnTo>
                <a:lnTo>
                  <a:pt x="389021" y="640295"/>
                </a:lnTo>
                <a:lnTo>
                  <a:pt x="377543" y="594417"/>
                </a:lnTo>
                <a:lnTo>
                  <a:pt x="373391" y="578576"/>
                </a:lnTo>
                <a:lnTo>
                  <a:pt x="358989" y="519385"/>
                </a:lnTo>
                <a:lnTo>
                  <a:pt x="334319" y="555247"/>
                </a:lnTo>
                <a:lnTo>
                  <a:pt x="311772" y="588224"/>
                </a:lnTo>
                <a:lnTo>
                  <a:pt x="290256" y="618983"/>
                </a:lnTo>
                <a:lnTo>
                  <a:pt x="254759" y="664996"/>
                </a:lnTo>
                <a:lnTo>
                  <a:pt x="224061" y="696395"/>
                </a:lnTo>
                <a:lnTo>
                  <a:pt x="186108" y="725641"/>
                </a:lnTo>
                <a:lnTo>
                  <a:pt x="163578" y="729451"/>
                </a:lnTo>
                <a:lnTo>
                  <a:pt x="141337" y="724282"/>
                </a:lnTo>
                <a:lnTo>
                  <a:pt x="120246" y="711565"/>
                </a:lnTo>
                <a:lnTo>
                  <a:pt x="104008" y="693298"/>
                </a:lnTo>
                <a:lnTo>
                  <a:pt x="96601" y="672270"/>
                </a:lnTo>
                <a:lnTo>
                  <a:pt x="97893" y="649981"/>
                </a:lnTo>
                <a:lnTo>
                  <a:pt x="130942" y="594327"/>
                </a:lnTo>
                <a:lnTo>
                  <a:pt x="155261" y="561468"/>
                </a:lnTo>
                <a:lnTo>
                  <a:pt x="204966" y="496467"/>
                </a:lnTo>
                <a:lnTo>
                  <a:pt x="240387" y="453019"/>
                </a:lnTo>
                <a:lnTo>
                  <a:pt x="109022" y="395050"/>
                </a:lnTo>
                <a:lnTo>
                  <a:pt x="66946" y="376403"/>
                </a:lnTo>
                <a:lnTo>
                  <a:pt x="20213" y="350993"/>
                </a:lnTo>
                <a:lnTo>
                  <a:pt x="0" y="322510"/>
                </a:lnTo>
                <a:lnTo>
                  <a:pt x="2150" y="302230"/>
                </a:lnTo>
                <a:lnTo>
                  <a:pt x="13440" y="282397"/>
                </a:lnTo>
                <a:lnTo>
                  <a:pt x="29785" y="271038"/>
                </a:lnTo>
                <a:lnTo>
                  <a:pt x="49511" y="267153"/>
                </a:lnTo>
                <a:lnTo>
                  <a:pt x="70942" y="269744"/>
                </a:lnTo>
                <a:lnTo>
                  <a:pt x="115494" y="281693"/>
                </a:lnTo>
                <a:lnTo>
                  <a:pt x="159808" y="294586"/>
                </a:lnTo>
                <a:lnTo>
                  <a:pt x="260207" y="324783"/>
                </a:lnTo>
                <a:lnTo>
                  <a:pt x="306692" y="339065"/>
                </a:lnTo>
                <a:lnTo>
                  <a:pt x="296260" y="308583"/>
                </a:lnTo>
                <a:lnTo>
                  <a:pt x="265030" y="192502"/>
                </a:lnTo>
                <a:lnTo>
                  <a:pt x="253255" y="146315"/>
                </a:lnTo>
                <a:lnTo>
                  <a:pt x="241744" y="100065"/>
                </a:lnTo>
                <a:lnTo>
                  <a:pt x="230620" y="53725"/>
                </a:lnTo>
                <a:lnTo>
                  <a:pt x="229388" y="31921"/>
                </a:lnTo>
                <a:lnTo>
                  <a:pt x="236474" y="15235"/>
                </a:lnTo>
                <a:lnTo>
                  <a:pt x="251059" y="4362"/>
                </a:lnTo>
                <a:lnTo>
                  <a:pt x="272325" y="0"/>
                </a:lnTo>
                <a:lnTo>
                  <a:pt x="281510" y="1489"/>
                </a:lnTo>
                <a:lnTo>
                  <a:pt x="325551" y="68387"/>
                </a:lnTo>
                <a:lnTo>
                  <a:pt x="345724" y="117985"/>
                </a:lnTo>
                <a:lnTo>
                  <a:pt x="365907" y="168433"/>
                </a:lnTo>
                <a:lnTo>
                  <a:pt x="407497" y="273077"/>
                </a:lnTo>
                <a:lnTo>
                  <a:pt x="425277" y="254262"/>
                </a:lnTo>
                <a:lnTo>
                  <a:pt x="457062" y="220795"/>
                </a:lnTo>
                <a:lnTo>
                  <a:pt x="490584" y="189966"/>
                </a:lnTo>
                <a:lnTo>
                  <a:pt x="527969" y="160172"/>
                </a:lnTo>
                <a:lnTo>
                  <a:pt x="558987" y="144755"/>
                </a:lnTo>
                <a:lnTo>
                  <a:pt x="572345" y="145383"/>
                </a:lnTo>
                <a:lnTo>
                  <a:pt x="585538" y="148960"/>
                </a:lnTo>
                <a:lnTo>
                  <a:pt x="596020" y="154880"/>
                </a:lnTo>
                <a:lnTo>
                  <a:pt x="599754" y="162712"/>
                </a:lnTo>
                <a:lnTo>
                  <a:pt x="600435" y="174994"/>
                </a:lnTo>
                <a:lnTo>
                  <a:pt x="598403" y="188316"/>
                </a:lnTo>
                <a:lnTo>
                  <a:pt x="593995" y="199271"/>
                </a:lnTo>
                <a:lnTo>
                  <a:pt x="569272" y="236946"/>
                </a:lnTo>
                <a:lnTo>
                  <a:pt x="543696" y="274080"/>
                </a:lnTo>
                <a:lnTo>
                  <a:pt x="491767" y="347855"/>
                </a:lnTo>
                <a:lnTo>
                  <a:pt x="466842" y="384122"/>
                </a:lnTo>
                <a:lnTo>
                  <a:pt x="551337" y="411116"/>
                </a:lnTo>
                <a:lnTo>
                  <a:pt x="592075" y="424405"/>
                </a:lnTo>
                <a:lnTo>
                  <a:pt x="632188" y="438181"/>
                </a:lnTo>
                <a:lnTo>
                  <a:pt x="671232" y="453897"/>
                </a:lnTo>
                <a:lnTo>
                  <a:pt x="707879" y="474115"/>
                </a:lnTo>
                <a:lnTo>
                  <a:pt x="741110" y="510282"/>
                </a:lnTo>
                <a:lnTo>
                  <a:pt x="746005" y="533413"/>
                </a:lnTo>
                <a:lnTo>
                  <a:pt x="740205" y="560027"/>
                </a:lnTo>
                <a:lnTo>
                  <a:pt x="726428" y="583138"/>
                </a:lnTo>
                <a:lnTo>
                  <a:pt x="708016" y="597887"/>
                </a:lnTo>
                <a:lnTo>
                  <a:pt x="685302" y="603856"/>
                </a:lnTo>
                <a:lnTo>
                  <a:pt x="658617" y="600623"/>
                </a:lnTo>
                <a:lnTo>
                  <a:pt x="625559" y="590917"/>
                </a:lnTo>
                <a:lnTo>
                  <a:pt x="592065" y="580372"/>
                </a:lnTo>
                <a:lnTo>
                  <a:pt x="520893" y="557424"/>
                </a:lnTo>
                <a:lnTo>
                  <a:pt x="539507" y="612396"/>
                </a:lnTo>
                <a:lnTo>
                  <a:pt x="556163" y="665435"/>
                </a:lnTo>
                <a:lnTo>
                  <a:pt x="566263" y="712439"/>
                </a:lnTo>
                <a:lnTo>
                  <a:pt x="563977" y="726308"/>
                </a:lnTo>
                <a:lnTo>
                  <a:pt x="555833" y="743442"/>
                </a:lnTo>
                <a:lnTo>
                  <a:pt x="544663" y="759923"/>
                </a:lnTo>
                <a:lnTo>
                  <a:pt x="531223" y="773685"/>
                </a:lnTo>
                <a:lnTo>
                  <a:pt x="516272" y="782664"/>
                </a:lnTo>
                <a:close/>
              </a:path>
            </a:pathLst>
          </a:custGeom>
          <a:solidFill>
            <a:srgbClr val="6AABA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6"/>
          <p:cNvSpPr/>
          <p:nvPr/>
        </p:nvSpPr>
        <p:spPr>
          <a:xfrm>
            <a:off x="426375" y="9578388"/>
            <a:ext cx="387985" cy="414655"/>
          </a:xfrm>
          <a:custGeom>
            <a:avLst/>
            <a:gdLst/>
            <a:ahLst/>
            <a:cxnLst/>
            <a:rect l="l" t="t" r="r" b="b"/>
            <a:pathLst>
              <a:path w="387984" h="414654">
                <a:moveTo>
                  <a:pt x="80772" y="411097"/>
                </a:moveTo>
                <a:lnTo>
                  <a:pt x="62388" y="414392"/>
                </a:lnTo>
                <a:lnTo>
                  <a:pt x="42203" y="407787"/>
                </a:lnTo>
                <a:lnTo>
                  <a:pt x="26658" y="393783"/>
                </a:lnTo>
                <a:lnTo>
                  <a:pt x="20378" y="376843"/>
                </a:lnTo>
                <a:lnTo>
                  <a:pt x="21917" y="357917"/>
                </a:lnTo>
                <a:lnTo>
                  <a:pt x="29832" y="337956"/>
                </a:lnTo>
                <a:lnTo>
                  <a:pt x="39777" y="318257"/>
                </a:lnTo>
                <a:lnTo>
                  <a:pt x="49417" y="298392"/>
                </a:lnTo>
                <a:lnTo>
                  <a:pt x="59292" y="278672"/>
                </a:lnTo>
                <a:lnTo>
                  <a:pt x="69944" y="259409"/>
                </a:lnTo>
                <a:lnTo>
                  <a:pt x="77414" y="241831"/>
                </a:lnTo>
                <a:lnTo>
                  <a:pt x="76822" y="227720"/>
                </a:lnTo>
                <a:lnTo>
                  <a:pt x="68309" y="216561"/>
                </a:lnTo>
                <a:lnTo>
                  <a:pt x="52018" y="207837"/>
                </a:lnTo>
                <a:lnTo>
                  <a:pt x="28583" y="196404"/>
                </a:lnTo>
                <a:lnTo>
                  <a:pt x="9960" y="180812"/>
                </a:lnTo>
                <a:lnTo>
                  <a:pt x="0" y="161025"/>
                </a:lnTo>
                <a:lnTo>
                  <a:pt x="2550" y="137011"/>
                </a:lnTo>
                <a:lnTo>
                  <a:pt x="17764" y="117593"/>
                </a:lnTo>
                <a:lnTo>
                  <a:pt x="39216" y="112467"/>
                </a:lnTo>
                <a:lnTo>
                  <a:pt x="63696" y="115630"/>
                </a:lnTo>
                <a:lnTo>
                  <a:pt x="87996" y="121081"/>
                </a:lnTo>
                <a:lnTo>
                  <a:pt x="98052" y="123606"/>
                </a:lnTo>
                <a:lnTo>
                  <a:pt x="108239" y="126953"/>
                </a:lnTo>
                <a:lnTo>
                  <a:pt x="118914" y="130795"/>
                </a:lnTo>
                <a:lnTo>
                  <a:pt x="130437" y="134806"/>
                </a:lnTo>
                <a:lnTo>
                  <a:pt x="145593" y="107874"/>
                </a:lnTo>
                <a:lnTo>
                  <a:pt x="159930" y="81893"/>
                </a:lnTo>
                <a:lnTo>
                  <a:pt x="174639" y="57283"/>
                </a:lnTo>
                <a:lnTo>
                  <a:pt x="203007" y="22086"/>
                </a:lnTo>
                <a:lnTo>
                  <a:pt x="250161" y="0"/>
                </a:lnTo>
                <a:lnTo>
                  <a:pt x="268184" y="2218"/>
                </a:lnTo>
                <a:lnTo>
                  <a:pt x="279118" y="11302"/>
                </a:lnTo>
                <a:lnTo>
                  <a:pt x="281844" y="26742"/>
                </a:lnTo>
                <a:lnTo>
                  <a:pt x="275239" y="48027"/>
                </a:lnTo>
                <a:lnTo>
                  <a:pt x="262261" y="77389"/>
                </a:lnTo>
                <a:lnTo>
                  <a:pt x="250670" y="107666"/>
                </a:lnTo>
                <a:lnTo>
                  <a:pt x="239568" y="138672"/>
                </a:lnTo>
                <a:lnTo>
                  <a:pt x="228060" y="170217"/>
                </a:lnTo>
                <a:lnTo>
                  <a:pt x="297709" y="197366"/>
                </a:lnTo>
                <a:lnTo>
                  <a:pt x="319948" y="206276"/>
                </a:lnTo>
                <a:lnTo>
                  <a:pt x="344682" y="215058"/>
                </a:lnTo>
                <a:lnTo>
                  <a:pt x="355934" y="220473"/>
                </a:lnTo>
                <a:lnTo>
                  <a:pt x="364452" y="227925"/>
                </a:lnTo>
                <a:lnTo>
                  <a:pt x="374153" y="242222"/>
                </a:lnTo>
                <a:lnTo>
                  <a:pt x="382548" y="258274"/>
                </a:lnTo>
                <a:lnTo>
                  <a:pt x="387494" y="274111"/>
                </a:lnTo>
                <a:lnTo>
                  <a:pt x="386851" y="287761"/>
                </a:lnTo>
                <a:lnTo>
                  <a:pt x="378582" y="298512"/>
                </a:lnTo>
                <a:lnTo>
                  <a:pt x="363975" y="307807"/>
                </a:lnTo>
                <a:lnTo>
                  <a:pt x="346902" y="313960"/>
                </a:lnTo>
                <a:lnTo>
                  <a:pt x="331235" y="315280"/>
                </a:lnTo>
                <a:lnTo>
                  <a:pt x="301668" y="310047"/>
                </a:lnTo>
                <a:lnTo>
                  <a:pt x="272395" y="302244"/>
                </a:lnTo>
                <a:lnTo>
                  <a:pt x="243381" y="292905"/>
                </a:lnTo>
                <a:lnTo>
                  <a:pt x="214589" y="283061"/>
                </a:lnTo>
                <a:lnTo>
                  <a:pt x="196056" y="278776"/>
                </a:lnTo>
                <a:lnTo>
                  <a:pt x="180816" y="280465"/>
                </a:lnTo>
                <a:lnTo>
                  <a:pt x="168266" y="289162"/>
                </a:lnTo>
                <a:lnTo>
                  <a:pt x="157808" y="305904"/>
                </a:lnTo>
                <a:lnTo>
                  <a:pt x="147622" y="326481"/>
                </a:lnTo>
                <a:lnTo>
                  <a:pt x="136207" y="346527"/>
                </a:lnTo>
                <a:lnTo>
                  <a:pt x="123808" y="366021"/>
                </a:lnTo>
                <a:lnTo>
                  <a:pt x="110674" y="384942"/>
                </a:lnTo>
                <a:lnTo>
                  <a:pt x="96989" y="400436"/>
                </a:lnTo>
                <a:lnTo>
                  <a:pt x="80772" y="411097"/>
                </a:lnTo>
                <a:close/>
              </a:path>
            </a:pathLst>
          </a:custGeom>
          <a:solidFill>
            <a:srgbClr val="9DC6C7"/>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7" name="object 7"/>
          <p:cNvPicPr/>
          <p:nvPr/>
        </p:nvPicPr>
        <p:blipFill>
          <a:blip r:embed="rId3" cstate="print"/>
          <a:stretch>
            <a:fillRect/>
          </a:stretch>
        </p:blipFill>
        <p:spPr>
          <a:xfrm>
            <a:off x="0" y="9405407"/>
            <a:ext cx="64991" cy="235824"/>
          </a:xfrm>
          <a:prstGeom prst="rect">
            <a:avLst/>
          </a:prstGeom>
        </p:spPr>
      </p:pic>
      <p:pic>
        <p:nvPicPr>
          <p:cNvPr id="12" name="圖片 11">
            <a:extLst>
              <a:ext uri="{FF2B5EF4-FFF2-40B4-BE49-F238E27FC236}">
                <a16:creationId xmlns:a16="http://schemas.microsoft.com/office/drawing/2014/main" id="{32409CF3-D79C-486B-BB87-FDDA836261E9}"/>
              </a:ext>
            </a:extLst>
          </p:cNvPr>
          <p:cNvPicPr>
            <a:picLocks noChangeAspect="1"/>
          </p:cNvPicPr>
          <p:nvPr/>
        </p:nvPicPr>
        <p:blipFill>
          <a:blip r:embed="rId4"/>
          <a:stretch>
            <a:fillRect/>
          </a:stretch>
        </p:blipFill>
        <p:spPr>
          <a:xfrm>
            <a:off x="12420600" y="4457700"/>
            <a:ext cx="3530948" cy="90701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7000"/>
    </mc:Choice>
    <mc:Fallback xmlns="">
      <p:transition spd="slow" advTm="17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1303007" y="540913"/>
            <a:ext cx="15944831" cy="2772765"/>
          </a:xfrm>
          <a:prstGeom prst="rect">
            <a:avLst/>
          </a:prstGeom>
        </p:spPr>
      </p:pic>
      <p:sp>
        <p:nvSpPr>
          <p:cNvPr id="3" name="object 3"/>
          <p:cNvSpPr/>
          <p:nvPr/>
        </p:nvSpPr>
        <p:spPr>
          <a:xfrm>
            <a:off x="1028699" y="3919002"/>
            <a:ext cx="1224915" cy="1339850"/>
          </a:xfrm>
          <a:custGeom>
            <a:avLst/>
            <a:gdLst/>
            <a:ahLst/>
            <a:cxnLst/>
            <a:rect l="l" t="t" r="r" b="b"/>
            <a:pathLst>
              <a:path w="1224914" h="1339850">
                <a:moveTo>
                  <a:pt x="638168" y="1339294"/>
                </a:moveTo>
                <a:lnTo>
                  <a:pt x="586328" y="1339294"/>
                </a:lnTo>
                <a:lnTo>
                  <a:pt x="566555" y="1338498"/>
                </a:lnTo>
                <a:lnTo>
                  <a:pt x="521775" y="1333070"/>
                </a:lnTo>
                <a:lnTo>
                  <a:pt x="478024" y="1324181"/>
                </a:lnTo>
                <a:lnTo>
                  <a:pt x="435423" y="1311962"/>
                </a:lnTo>
                <a:lnTo>
                  <a:pt x="394088" y="1296541"/>
                </a:lnTo>
                <a:lnTo>
                  <a:pt x="354140" y="1278049"/>
                </a:lnTo>
                <a:lnTo>
                  <a:pt x="315695" y="1256615"/>
                </a:lnTo>
                <a:lnTo>
                  <a:pt x="278872" y="1232368"/>
                </a:lnTo>
                <a:lnTo>
                  <a:pt x="243791" y="1205438"/>
                </a:lnTo>
                <a:lnTo>
                  <a:pt x="210568" y="1175955"/>
                </a:lnTo>
                <a:lnTo>
                  <a:pt x="179323" y="1144049"/>
                </a:lnTo>
                <a:lnTo>
                  <a:pt x="150174" y="1109848"/>
                </a:lnTo>
                <a:lnTo>
                  <a:pt x="123239" y="1073482"/>
                </a:lnTo>
                <a:lnTo>
                  <a:pt x="98637" y="1035082"/>
                </a:lnTo>
                <a:lnTo>
                  <a:pt x="76485" y="994776"/>
                </a:lnTo>
                <a:lnTo>
                  <a:pt x="56903" y="952694"/>
                </a:lnTo>
                <a:lnTo>
                  <a:pt x="40009" y="908966"/>
                </a:lnTo>
                <a:lnTo>
                  <a:pt x="25922" y="863721"/>
                </a:lnTo>
                <a:lnTo>
                  <a:pt x="14758" y="817090"/>
                </a:lnTo>
                <a:lnTo>
                  <a:pt x="6638" y="769200"/>
                </a:lnTo>
                <a:lnTo>
                  <a:pt x="1679" y="720183"/>
                </a:lnTo>
                <a:lnTo>
                  <a:pt x="0" y="670168"/>
                </a:lnTo>
                <a:lnTo>
                  <a:pt x="1679" y="620152"/>
                </a:lnTo>
                <a:lnTo>
                  <a:pt x="6638" y="571135"/>
                </a:lnTo>
                <a:lnTo>
                  <a:pt x="14758" y="523246"/>
                </a:lnTo>
                <a:lnTo>
                  <a:pt x="25922" y="476614"/>
                </a:lnTo>
                <a:lnTo>
                  <a:pt x="40009" y="431370"/>
                </a:lnTo>
                <a:lnTo>
                  <a:pt x="56903" y="387642"/>
                </a:lnTo>
                <a:lnTo>
                  <a:pt x="76485" y="345560"/>
                </a:lnTo>
                <a:lnTo>
                  <a:pt x="98637" y="305254"/>
                </a:lnTo>
                <a:lnTo>
                  <a:pt x="123239" y="266854"/>
                </a:lnTo>
                <a:lnTo>
                  <a:pt x="150174" y="230488"/>
                </a:lnTo>
                <a:lnTo>
                  <a:pt x="179323" y="196287"/>
                </a:lnTo>
                <a:lnTo>
                  <a:pt x="210568" y="164381"/>
                </a:lnTo>
                <a:lnTo>
                  <a:pt x="243791" y="134898"/>
                </a:lnTo>
                <a:lnTo>
                  <a:pt x="278872" y="107968"/>
                </a:lnTo>
                <a:lnTo>
                  <a:pt x="315695" y="83721"/>
                </a:lnTo>
                <a:lnTo>
                  <a:pt x="354140" y="62287"/>
                </a:lnTo>
                <a:lnTo>
                  <a:pt x="394088" y="43794"/>
                </a:lnTo>
                <a:lnTo>
                  <a:pt x="435423" y="28374"/>
                </a:lnTo>
                <a:lnTo>
                  <a:pt x="478024" y="16154"/>
                </a:lnTo>
                <a:lnTo>
                  <a:pt x="521775" y="7266"/>
                </a:lnTo>
                <a:lnTo>
                  <a:pt x="566555" y="1838"/>
                </a:lnTo>
                <a:lnTo>
                  <a:pt x="612248" y="0"/>
                </a:lnTo>
                <a:lnTo>
                  <a:pt x="657941" y="1838"/>
                </a:lnTo>
                <a:lnTo>
                  <a:pt x="702722" y="7266"/>
                </a:lnTo>
                <a:lnTo>
                  <a:pt x="746472" y="16154"/>
                </a:lnTo>
                <a:lnTo>
                  <a:pt x="789074" y="28374"/>
                </a:lnTo>
                <a:lnTo>
                  <a:pt x="830408" y="43794"/>
                </a:lnTo>
                <a:lnTo>
                  <a:pt x="870357" y="62287"/>
                </a:lnTo>
                <a:lnTo>
                  <a:pt x="908802" y="83721"/>
                </a:lnTo>
                <a:lnTo>
                  <a:pt x="945624" y="107968"/>
                </a:lnTo>
                <a:lnTo>
                  <a:pt x="980706" y="134898"/>
                </a:lnTo>
                <a:lnTo>
                  <a:pt x="1013928" y="164381"/>
                </a:lnTo>
                <a:lnTo>
                  <a:pt x="1045173" y="196287"/>
                </a:lnTo>
                <a:lnTo>
                  <a:pt x="1074323" y="230488"/>
                </a:lnTo>
                <a:lnTo>
                  <a:pt x="1101258" y="266854"/>
                </a:lnTo>
                <a:lnTo>
                  <a:pt x="1125860" y="305254"/>
                </a:lnTo>
                <a:lnTo>
                  <a:pt x="1148011" y="345560"/>
                </a:lnTo>
                <a:lnTo>
                  <a:pt x="1167593" y="387642"/>
                </a:lnTo>
                <a:lnTo>
                  <a:pt x="1184487" y="431370"/>
                </a:lnTo>
                <a:lnTo>
                  <a:pt x="1198575" y="476614"/>
                </a:lnTo>
                <a:lnTo>
                  <a:pt x="1209738" y="523246"/>
                </a:lnTo>
                <a:lnTo>
                  <a:pt x="1217859" y="571135"/>
                </a:lnTo>
                <a:lnTo>
                  <a:pt x="1222818" y="620152"/>
                </a:lnTo>
                <a:lnTo>
                  <a:pt x="1224497" y="670168"/>
                </a:lnTo>
                <a:lnTo>
                  <a:pt x="1222818" y="720183"/>
                </a:lnTo>
                <a:lnTo>
                  <a:pt x="1217859" y="769200"/>
                </a:lnTo>
                <a:lnTo>
                  <a:pt x="1209738" y="817090"/>
                </a:lnTo>
                <a:lnTo>
                  <a:pt x="1198575" y="863721"/>
                </a:lnTo>
                <a:lnTo>
                  <a:pt x="1184487" y="908966"/>
                </a:lnTo>
                <a:lnTo>
                  <a:pt x="1167593" y="952694"/>
                </a:lnTo>
                <a:lnTo>
                  <a:pt x="1148011" y="994776"/>
                </a:lnTo>
                <a:lnTo>
                  <a:pt x="1125860" y="1035082"/>
                </a:lnTo>
                <a:lnTo>
                  <a:pt x="1101258" y="1073482"/>
                </a:lnTo>
                <a:lnTo>
                  <a:pt x="1074323" y="1109848"/>
                </a:lnTo>
                <a:lnTo>
                  <a:pt x="1045173" y="1144049"/>
                </a:lnTo>
                <a:lnTo>
                  <a:pt x="1013928" y="1175955"/>
                </a:lnTo>
                <a:lnTo>
                  <a:pt x="980706" y="1205438"/>
                </a:lnTo>
                <a:lnTo>
                  <a:pt x="945624" y="1232368"/>
                </a:lnTo>
                <a:lnTo>
                  <a:pt x="908802" y="1256615"/>
                </a:lnTo>
                <a:lnTo>
                  <a:pt x="870357" y="1278049"/>
                </a:lnTo>
                <a:lnTo>
                  <a:pt x="830408" y="1296541"/>
                </a:lnTo>
                <a:lnTo>
                  <a:pt x="789074" y="1311962"/>
                </a:lnTo>
                <a:lnTo>
                  <a:pt x="746472" y="1324181"/>
                </a:lnTo>
                <a:lnTo>
                  <a:pt x="702722" y="1333070"/>
                </a:lnTo>
                <a:lnTo>
                  <a:pt x="657941" y="1338498"/>
                </a:lnTo>
                <a:lnTo>
                  <a:pt x="638168" y="1339294"/>
                </a:lnTo>
                <a:close/>
              </a:path>
            </a:pathLst>
          </a:custGeom>
          <a:solidFill>
            <a:srgbClr val="9DC6C7"/>
          </a:solidFill>
        </p:spPr>
        <p:txBody>
          <a:bodyPr wrap="square" lIns="0" tIns="0" rIns="0" bIns="0" rtlCol="0"/>
          <a:lstStyle/>
          <a:p>
            <a:endParaRPr/>
          </a:p>
        </p:txBody>
      </p:sp>
      <p:sp>
        <p:nvSpPr>
          <p:cNvPr id="4" name="object 4"/>
          <p:cNvSpPr txBox="1"/>
          <p:nvPr/>
        </p:nvSpPr>
        <p:spPr>
          <a:xfrm>
            <a:off x="1513383" y="4157190"/>
            <a:ext cx="254635" cy="782265"/>
          </a:xfrm>
          <a:prstGeom prst="rect">
            <a:avLst/>
          </a:prstGeom>
        </p:spPr>
        <p:txBody>
          <a:bodyPr vert="horz" wrap="square" lIns="0" tIns="12700" rIns="0" bIns="0" rtlCol="0">
            <a:spAutoFit/>
          </a:bodyPr>
          <a:lstStyle/>
          <a:p>
            <a:pPr marL="12700">
              <a:lnSpc>
                <a:spcPct val="100000"/>
              </a:lnSpc>
              <a:spcBef>
                <a:spcPts val="100"/>
              </a:spcBef>
            </a:pPr>
            <a:r>
              <a:rPr lang="en-US" altLang="zh-TW" sz="5000" spc="-890" dirty="0">
                <a:solidFill>
                  <a:srgbClr val="CC6E53"/>
                </a:solidFill>
                <a:latin typeface="Trebuchet MS"/>
                <a:cs typeface="Trebuchet MS"/>
              </a:rPr>
              <a:t>3</a:t>
            </a:r>
            <a:endParaRPr sz="5000" dirty="0">
              <a:latin typeface="Trebuchet MS"/>
              <a:cs typeface="Trebuchet MS"/>
            </a:endParaRPr>
          </a:p>
        </p:txBody>
      </p:sp>
      <p:sp>
        <p:nvSpPr>
          <p:cNvPr id="5" name="object 5"/>
          <p:cNvSpPr/>
          <p:nvPr/>
        </p:nvSpPr>
        <p:spPr>
          <a:xfrm>
            <a:off x="1028699" y="5743575"/>
            <a:ext cx="1224915" cy="1339850"/>
          </a:xfrm>
          <a:custGeom>
            <a:avLst/>
            <a:gdLst/>
            <a:ahLst/>
            <a:cxnLst/>
            <a:rect l="l" t="t" r="r" b="b"/>
            <a:pathLst>
              <a:path w="1224914" h="1339850">
                <a:moveTo>
                  <a:pt x="638159" y="1339294"/>
                </a:moveTo>
                <a:lnTo>
                  <a:pt x="586338" y="1339294"/>
                </a:lnTo>
                <a:lnTo>
                  <a:pt x="566555" y="1338498"/>
                </a:lnTo>
                <a:lnTo>
                  <a:pt x="521775" y="1333070"/>
                </a:lnTo>
                <a:lnTo>
                  <a:pt x="478024" y="1324181"/>
                </a:lnTo>
                <a:lnTo>
                  <a:pt x="435423" y="1311962"/>
                </a:lnTo>
                <a:lnTo>
                  <a:pt x="394088" y="1296541"/>
                </a:lnTo>
                <a:lnTo>
                  <a:pt x="354140" y="1278049"/>
                </a:lnTo>
                <a:lnTo>
                  <a:pt x="315695" y="1256615"/>
                </a:lnTo>
                <a:lnTo>
                  <a:pt x="278872" y="1232368"/>
                </a:lnTo>
                <a:lnTo>
                  <a:pt x="243791" y="1205438"/>
                </a:lnTo>
                <a:lnTo>
                  <a:pt x="210568" y="1175955"/>
                </a:lnTo>
                <a:lnTo>
                  <a:pt x="179323" y="1144048"/>
                </a:lnTo>
                <a:lnTo>
                  <a:pt x="150174" y="1109847"/>
                </a:lnTo>
                <a:lnTo>
                  <a:pt x="123239" y="1073482"/>
                </a:lnTo>
                <a:lnTo>
                  <a:pt x="98637" y="1035082"/>
                </a:lnTo>
                <a:lnTo>
                  <a:pt x="76485" y="994776"/>
                </a:lnTo>
                <a:lnTo>
                  <a:pt x="56903" y="952694"/>
                </a:lnTo>
                <a:lnTo>
                  <a:pt x="40009" y="908966"/>
                </a:lnTo>
                <a:lnTo>
                  <a:pt x="25922" y="863722"/>
                </a:lnTo>
                <a:lnTo>
                  <a:pt x="14758" y="817090"/>
                </a:lnTo>
                <a:lnTo>
                  <a:pt x="6638" y="769201"/>
                </a:lnTo>
                <a:lnTo>
                  <a:pt x="1679" y="720184"/>
                </a:lnTo>
                <a:lnTo>
                  <a:pt x="0" y="670168"/>
                </a:lnTo>
                <a:lnTo>
                  <a:pt x="1679" y="620153"/>
                </a:lnTo>
                <a:lnTo>
                  <a:pt x="6638" y="571136"/>
                </a:lnTo>
                <a:lnTo>
                  <a:pt x="14758" y="523246"/>
                </a:lnTo>
                <a:lnTo>
                  <a:pt x="25922" y="476615"/>
                </a:lnTo>
                <a:lnTo>
                  <a:pt x="40009" y="431370"/>
                </a:lnTo>
                <a:lnTo>
                  <a:pt x="56903" y="387642"/>
                </a:lnTo>
                <a:lnTo>
                  <a:pt x="76485" y="345560"/>
                </a:lnTo>
                <a:lnTo>
                  <a:pt x="98637" y="305254"/>
                </a:lnTo>
                <a:lnTo>
                  <a:pt x="123239" y="266854"/>
                </a:lnTo>
                <a:lnTo>
                  <a:pt x="150174" y="230488"/>
                </a:lnTo>
                <a:lnTo>
                  <a:pt x="179323" y="196287"/>
                </a:lnTo>
                <a:lnTo>
                  <a:pt x="210568" y="164381"/>
                </a:lnTo>
                <a:lnTo>
                  <a:pt x="243791" y="134898"/>
                </a:lnTo>
                <a:lnTo>
                  <a:pt x="278872" y="107968"/>
                </a:lnTo>
                <a:lnTo>
                  <a:pt x="315695" y="83721"/>
                </a:lnTo>
                <a:lnTo>
                  <a:pt x="354140" y="62287"/>
                </a:lnTo>
                <a:lnTo>
                  <a:pt x="394088" y="43794"/>
                </a:lnTo>
                <a:lnTo>
                  <a:pt x="435423" y="28374"/>
                </a:lnTo>
                <a:lnTo>
                  <a:pt x="478024" y="16155"/>
                </a:lnTo>
                <a:lnTo>
                  <a:pt x="521775" y="7266"/>
                </a:lnTo>
                <a:lnTo>
                  <a:pt x="566555" y="1838"/>
                </a:lnTo>
                <a:lnTo>
                  <a:pt x="612248" y="0"/>
                </a:lnTo>
                <a:lnTo>
                  <a:pt x="657941" y="1838"/>
                </a:lnTo>
                <a:lnTo>
                  <a:pt x="702722" y="7266"/>
                </a:lnTo>
                <a:lnTo>
                  <a:pt x="746472" y="16155"/>
                </a:lnTo>
                <a:lnTo>
                  <a:pt x="789074" y="28374"/>
                </a:lnTo>
                <a:lnTo>
                  <a:pt x="830408" y="43794"/>
                </a:lnTo>
                <a:lnTo>
                  <a:pt x="870357" y="62287"/>
                </a:lnTo>
                <a:lnTo>
                  <a:pt x="908802" y="83721"/>
                </a:lnTo>
                <a:lnTo>
                  <a:pt x="945624" y="107968"/>
                </a:lnTo>
                <a:lnTo>
                  <a:pt x="980706" y="134898"/>
                </a:lnTo>
                <a:lnTo>
                  <a:pt x="1013928" y="164381"/>
                </a:lnTo>
                <a:lnTo>
                  <a:pt x="1045173" y="196287"/>
                </a:lnTo>
                <a:lnTo>
                  <a:pt x="1074323" y="230488"/>
                </a:lnTo>
                <a:lnTo>
                  <a:pt x="1101258" y="266854"/>
                </a:lnTo>
                <a:lnTo>
                  <a:pt x="1125860" y="305254"/>
                </a:lnTo>
                <a:lnTo>
                  <a:pt x="1148011" y="345560"/>
                </a:lnTo>
                <a:lnTo>
                  <a:pt x="1167593" y="387642"/>
                </a:lnTo>
                <a:lnTo>
                  <a:pt x="1184487" y="431370"/>
                </a:lnTo>
                <a:lnTo>
                  <a:pt x="1198575" y="476615"/>
                </a:lnTo>
                <a:lnTo>
                  <a:pt x="1209738" y="523246"/>
                </a:lnTo>
                <a:lnTo>
                  <a:pt x="1217859" y="571136"/>
                </a:lnTo>
                <a:lnTo>
                  <a:pt x="1222818" y="620153"/>
                </a:lnTo>
                <a:lnTo>
                  <a:pt x="1224497" y="670168"/>
                </a:lnTo>
                <a:lnTo>
                  <a:pt x="1222818" y="720184"/>
                </a:lnTo>
                <a:lnTo>
                  <a:pt x="1217859" y="769201"/>
                </a:lnTo>
                <a:lnTo>
                  <a:pt x="1209738" y="817090"/>
                </a:lnTo>
                <a:lnTo>
                  <a:pt x="1198575" y="863722"/>
                </a:lnTo>
                <a:lnTo>
                  <a:pt x="1184487" y="908966"/>
                </a:lnTo>
                <a:lnTo>
                  <a:pt x="1167593" y="952694"/>
                </a:lnTo>
                <a:lnTo>
                  <a:pt x="1148011" y="994776"/>
                </a:lnTo>
                <a:lnTo>
                  <a:pt x="1125860" y="1035082"/>
                </a:lnTo>
                <a:lnTo>
                  <a:pt x="1101258" y="1073482"/>
                </a:lnTo>
                <a:lnTo>
                  <a:pt x="1074323" y="1109847"/>
                </a:lnTo>
                <a:lnTo>
                  <a:pt x="1045173" y="1144048"/>
                </a:lnTo>
                <a:lnTo>
                  <a:pt x="1013928" y="1175955"/>
                </a:lnTo>
                <a:lnTo>
                  <a:pt x="980706" y="1205438"/>
                </a:lnTo>
                <a:lnTo>
                  <a:pt x="945624" y="1232368"/>
                </a:lnTo>
                <a:lnTo>
                  <a:pt x="908802" y="1256615"/>
                </a:lnTo>
                <a:lnTo>
                  <a:pt x="870357" y="1278049"/>
                </a:lnTo>
                <a:lnTo>
                  <a:pt x="830408" y="1296541"/>
                </a:lnTo>
                <a:lnTo>
                  <a:pt x="789074" y="1311962"/>
                </a:lnTo>
                <a:lnTo>
                  <a:pt x="746472" y="1324181"/>
                </a:lnTo>
                <a:lnTo>
                  <a:pt x="702722" y="1333070"/>
                </a:lnTo>
                <a:lnTo>
                  <a:pt x="657941" y="1338498"/>
                </a:lnTo>
                <a:lnTo>
                  <a:pt x="638159" y="1339294"/>
                </a:lnTo>
                <a:close/>
              </a:path>
            </a:pathLst>
          </a:custGeom>
          <a:solidFill>
            <a:srgbClr val="9DC6C7"/>
          </a:solidFill>
        </p:spPr>
        <p:txBody>
          <a:bodyPr wrap="square" lIns="0" tIns="0" rIns="0" bIns="0" rtlCol="0"/>
          <a:lstStyle/>
          <a:p>
            <a:endParaRPr/>
          </a:p>
        </p:txBody>
      </p:sp>
      <p:sp>
        <p:nvSpPr>
          <p:cNvPr id="6" name="object 6"/>
          <p:cNvSpPr txBox="1"/>
          <p:nvPr/>
        </p:nvSpPr>
        <p:spPr>
          <a:xfrm>
            <a:off x="1436588" y="5981763"/>
            <a:ext cx="408305" cy="782265"/>
          </a:xfrm>
          <a:prstGeom prst="rect">
            <a:avLst/>
          </a:prstGeom>
        </p:spPr>
        <p:txBody>
          <a:bodyPr vert="horz" wrap="square" lIns="0" tIns="12700" rIns="0" bIns="0" rtlCol="0">
            <a:spAutoFit/>
          </a:bodyPr>
          <a:lstStyle/>
          <a:p>
            <a:pPr marL="12700">
              <a:lnSpc>
                <a:spcPct val="100000"/>
              </a:lnSpc>
              <a:spcBef>
                <a:spcPts val="100"/>
              </a:spcBef>
            </a:pPr>
            <a:r>
              <a:rPr lang="en-US" altLang="zh-TW" sz="5000" spc="315" dirty="0">
                <a:solidFill>
                  <a:srgbClr val="CC6E53"/>
                </a:solidFill>
                <a:latin typeface="Trebuchet MS"/>
                <a:cs typeface="Trebuchet MS"/>
              </a:rPr>
              <a:t>4</a:t>
            </a:r>
            <a:endParaRPr sz="5000" dirty="0">
              <a:latin typeface="Trebuchet MS"/>
              <a:cs typeface="Trebuchet MS"/>
            </a:endParaRPr>
          </a:p>
        </p:txBody>
      </p:sp>
      <p:sp>
        <p:nvSpPr>
          <p:cNvPr id="7" name="object 7"/>
          <p:cNvSpPr/>
          <p:nvPr/>
        </p:nvSpPr>
        <p:spPr>
          <a:xfrm>
            <a:off x="1028699" y="7568147"/>
            <a:ext cx="1224915" cy="1339850"/>
          </a:xfrm>
          <a:custGeom>
            <a:avLst/>
            <a:gdLst/>
            <a:ahLst/>
            <a:cxnLst/>
            <a:rect l="l" t="t" r="r" b="b"/>
            <a:pathLst>
              <a:path w="1224914" h="1339850">
                <a:moveTo>
                  <a:pt x="638164" y="1339294"/>
                </a:moveTo>
                <a:lnTo>
                  <a:pt x="586332" y="1339294"/>
                </a:lnTo>
                <a:lnTo>
                  <a:pt x="566555" y="1338498"/>
                </a:lnTo>
                <a:lnTo>
                  <a:pt x="521775" y="1333070"/>
                </a:lnTo>
                <a:lnTo>
                  <a:pt x="478024" y="1324181"/>
                </a:lnTo>
                <a:lnTo>
                  <a:pt x="435423" y="1311962"/>
                </a:lnTo>
                <a:lnTo>
                  <a:pt x="394088" y="1296541"/>
                </a:lnTo>
                <a:lnTo>
                  <a:pt x="354140" y="1278049"/>
                </a:lnTo>
                <a:lnTo>
                  <a:pt x="315695" y="1256615"/>
                </a:lnTo>
                <a:lnTo>
                  <a:pt x="278872" y="1232368"/>
                </a:lnTo>
                <a:lnTo>
                  <a:pt x="243791" y="1205438"/>
                </a:lnTo>
                <a:lnTo>
                  <a:pt x="210568" y="1175955"/>
                </a:lnTo>
                <a:lnTo>
                  <a:pt x="179323" y="1144049"/>
                </a:lnTo>
                <a:lnTo>
                  <a:pt x="150174" y="1109848"/>
                </a:lnTo>
                <a:lnTo>
                  <a:pt x="123239" y="1073482"/>
                </a:lnTo>
                <a:lnTo>
                  <a:pt x="98637" y="1035082"/>
                </a:lnTo>
                <a:lnTo>
                  <a:pt x="76485" y="994776"/>
                </a:lnTo>
                <a:lnTo>
                  <a:pt x="56903" y="952694"/>
                </a:lnTo>
                <a:lnTo>
                  <a:pt x="40009" y="908966"/>
                </a:lnTo>
                <a:lnTo>
                  <a:pt x="25922" y="863722"/>
                </a:lnTo>
                <a:lnTo>
                  <a:pt x="14758" y="817090"/>
                </a:lnTo>
                <a:lnTo>
                  <a:pt x="6638" y="769201"/>
                </a:lnTo>
                <a:lnTo>
                  <a:pt x="1679" y="720184"/>
                </a:lnTo>
                <a:lnTo>
                  <a:pt x="0" y="670168"/>
                </a:lnTo>
                <a:lnTo>
                  <a:pt x="1679" y="620153"/>
                </a:lnTo>
                <a:lnTo>
                  <a:pt x="6638" y="571135"/>
                </a:lnTo>
                <a:lnTo>
                  <a:pt x="14758" y="523246"/>
                </a:lnTo>
                <a:lnTo>
                  <a:pt x="25922" y="476614"/>
                </a:lnTo>
                <a:lnTo>
                  <a:pt x="40009" y="431370"/>
                </a:lnTo>
                <a:lnTo>
                  <a:pt x="56903" y="387642"/>
                </a:lnTo>
                <a:lnTo>
                  <a:pt x="76485" y="345560"/>
                </a:lnTo>
                <a:lnTo>
                  <a:pt x="98637" y="305254"/>
                </a:lnTo>
                <a:lnTo>
                  <a:pt x="123239" y="266854"/>
                </a:lnTo>
                <a:lnTo>
                  <a:pt x="150174" y="230488"/>
                </a:lnTo>
                <a:lnTo>
                  <a:pt x="179323" y="196287"/>
                </a:lnTo>
                <a:lnTo>
                  <a:pt x="210568" y="164380"/>
                </a:lnTo>
                <a:lnTo>
                  <a:pt x="243791" y="134897"/>
                </a:lnTo>
                <a:lnTo>
                  <a:pt x="278872" y="107968"/>
                </a:lnTo>
                <a:lnTo>
                  <a:pt x="315695" y="83721"/>
                </a:lnTo>
                <a:lnTo>
                  <a:pt x="354140" y="62287"/>
                </a:lnTo>
                <a:lnTo>
                  <a:pt x="394088" y="43794"/>
                </a:lnTo>
                <a:lnTo>
                  <a:pt x="435423" y="28374"/>
                </a:lnTo>
                <a:lnTo>
                  <a:pt x="478024" y="16154"/>
                </a:lnTo>
                <a:lnTo>
                  <a:pt x="521775" y="7266"/>
                </a:lnTo>
                <a:lnTo>
                  <a:pt x="566555" y="1838"/>
                </a:lnTo>
                <a:lnTo>
                  <a:pt x="612248" y="0"/>
                </a:lnTo>
                <a:lnTo>
                  <a:pt x="657941" y="1838"/>
                </a:lnTo>
                <a:lnTo>
                  <a:pt x="702722" y="7266"/>
                </a:lnTo>
                <a:lnTo>
                  <a:pt x="746472" y="16154"/>
                </a:lnTo>
                <a:lnTo>
                  <a:pt x="789074" y="28374"/>
                </a:lnTo>
                <a:lnTo>
                  <a:pt x="830408" y="43794"/>
                </a:lnTo>
                <a:lnTo>
                  <a:pt x="870357" y="62287"/>
                </a:lnTo>
                <a:lnTo>
                  <a:pt x="908802" y="83721"/>
                </a:lnTo>
                <a:lnTo>
                  <a:pt x="945624" y="107968"/>
                </a:lnTo>
                <a:lnTo>
                  <a:pt x="980706" y="134897"/>
                </a:lnTo>
                <a:lnTo>
                  <a:pt x="1013928" y="164380"/>
                </a:lnTo>
                <a:lnTo>
                  <a:pt x="1045173" y="196287"/>
                </a:lnTo>
                <a:lnTo>
                  <a:pt x="1074323" y="230488"/>
                </a:lnTo>
                <a:lnTo>
                  <a:pt x="1101258" y="266854"/>
                </a:lnTo>
                <a:lnTo>
                  <a:pt x="1125860" y="305254"/>
                </a:lnTo>
                <a:lnTo>
                  <a:pt x="1148011" y="345560"/>
                </a:lnTo>
                <a:lnTo>
                  <a:pt x="1167593" y="387642"/>
                </a:lnTo>
                <a:lnTo>
                  <a:pt x="1184487" y="431370"/>
                </a:lnTo>
                <a:lnTo>
                  <a:pt x="1198575" y="476614"/>
                </a:lnTo>
                <a:lnTo>
                  <a:pt x="1209738" y="523246"/>
                </a:lnTo>
                <a:lnTo>
                  <a:pt x="1217859" y="571135"/>
                </a:lnTo>
                <a:lnTo>
                  <a:pt x="1222818" y="620153"/>
                </a:lnTo>
                <a:lnTo>
                  <a:pt x="1224497" y="670168"/>
                </a:lnTo>
                <a:lnTo>
                  <a:pt x="1222818" y="720184"/>
                </a:lnTo>
                <a:lnTo>
                  <a:pt x="1217859" y="769201"/>
                </a:lnTo>
                <a:lnTo>
                  <a:pt x="1209738" y="817090"/>
                </a:lnTo>
                <a:lnTo>
                  <a:pt x="1198575" y="863722"/>
                </a:lnTo>
                <a:lnTo>
                  <a:pt x="1184487" y="908966"/>
                </a:lnTo>
                <a:lnTo>
                  <a:pt x="1167593" y="952694"/>
                </a:lnTo>
                <a:lnTo>
                  <a:pt x="1148011" y="994776"/>
                </a:lnTo>
                <a:lnTo>
                  <a:pt x="1125860" y="1035082"/>
                </a:lnTo>
                <a:lnTo>
                  <a:pt x="1101258" y="1073482"/>
                </a:lnTo>
                <a:lnTo>
                  <a:pt x="1074323" y="1109848"/>
                </a:lnTo>
                <a:lnTo>
                  <a:pt x="1045173" y="1144049"/>
                </a:lnTo>
                <a:lnTo>
                  <a:pt x="1013928" y="1175955"/>
                </a:lnTo>
                <a:lnTo>
                  <a:pt x="980706" y="1205438"/>
                </a:lnTo>
                <a:lnTo>
                  <a:pt x="945624" y="1232368"/>
                </a:lnTo>
                <a:lnTo>
                  <a:pt x="908802" y="1256615"/>
                </a:lnTo>
                <a:lnTo>
                  <a:pt x="870357" y="1278049"/>
                </a:lnTo>
                <a:lnTo>
                  <a:pt x="830408" y="1296541"/>
                </a:lnTo>
                <a:lnTo>
                  <a:pt x="789074" y="1311962"/>
                </a:lnTo>
                <a:lnTo>
                  <a:pt x="746472" y="1324181"/>
                </a:lnTo>
                <a:lnTo>
                  <a:pt x="702722" y="1333070"/>
                </a:lnTo>
                <a:lnTo>
                  <a:pt x="657941" y="1338498"/>
                </a:lnTo>
                <a:lnTo>
                  <a:pt x="638164" y="1339294"/>
                </a:lnTo>
                <a:close/>
              </a:path>
            </a:pathLst>
          </a:custGeom>
          <a:solidFill>
            <a:srgbClr val="9DC6C7"/>
          </a:solidFill>
        </p:spPr>
        <p:txBody>
          <a:bodyPr wrap="square" lIns="0" tIns="0" rIns="0" bIns="0" rtlCol="0"/>
          <a:lstStyle/>
          <a:p>
            <a:endParaRPr/>
          </a:p>
        </p:txBody>
      </p:sp>
      <p:sp>
        <p:nvSpPr>
          <p:cNvPr id="8" name="object 8"/>
          <p:cNvSpPr txBox="1"/>
          <p:nvPr/>
        </p:nvSpPr>
        <p:spPr>
          <a:xfrm>
            <a:off x="1430635" y="7806335"/>
            <a:ext cx="420370" cy="782265"/>
          </a:xfrm>
          <a:prstGeom prst="rect">
            <a:avLst/>
          </a:prstGeom>
        </p:spPr>
        <p:txBody>
          <a:bodyPr vert="horz" wrap="square" lIns="0" tIns="12700" rIns="0" bIns="0" rtlCol="0">
            <a:spAutoFit/>
          </a:bodyPr>
          <a:lstStyle/>
          <a:p>
            <a:pPr marL="12700">
              <a:lnSpc>
                <a:spcPct val="100000"/>
              </a:lnSpc>
              <a:spcBef>
                <a:spcPts val="100"/>
              </a:spcBef>
            </a:pPr>
            <a:r>
              <a:rPr lang="en-US" altLang="zh-TW" sz="5000" spc="420" dirty="0">
                <a:solidFill>
                  <a:srgbClr val="CC6E53"/>
                </a:solidFill>
                <a:latin typeface="Trebuchet MS"/>
                <a:cs typeface="Trebuchet MS"/>
              </a:rPr>
              <a:t>5</a:t>
            </a:r>
            <a:endParaRPr sz="5000" dirty="0">
              <a:latin typeface="Trebuchet MS"/>
              <a:cs typeface="Trebuchet MS"/>
            </a:endParaRPr>
          </a:p>
        </p:txBody>
      </p:sp>
      <p:pic>
        <p:nvPicPr>
          <p:cNvPr id="9" name="object 9"/>
          <p:cNvPicPr/>
          <p:nvPr/>
        </p:nvPicPr>
        <p:blipFill>
          <a:blip r:embed="rId4" cstate="print"/>
          <a:stretch>
            <a:fillRect/>
          </a:stretch>
        </p:blipFill>
        <p:spPr>
          <a:xfrm>
            <a:off x="14582959" y="6289368"/>
            <a:ext cx="3705040" cy="3997631"/>
          </a:xfrm>
          <a:prstGeom prst="rect">
            <a:avLst/>
          </a:prstGeom>
        </p:spPr>
      </p:pic>
      <p:sp>
        <p:nvSpPr>
          <p:cNvPr id="10" name="object 10" descr="$PPTXTitle"/>
          <p:cNvSpPr txBox="1">
            <a:spLocks noGrp="1"/>
          </p:cNvSpPr>
          <p:nvPr>
            <p:ph type="title"/>
          </p:nvPr>
        </p:nvSpPr>
        <p:spPr>
          <a:xfrm>
            <a:off x="2710002" y="1240288"/>
            <a:ext cx="13444398" cy="1693412"/>
          </a:xfrm>
          <a:prstGeom prst="rect">
            <a:avLst/>
          </a:prstGeom>
        </p:spPr>
        <p:txBody>
          <a:bodyPr vert="horz" wrap="square" lIns="0" tIns="15875" rIns="0" bIns="0" rtlCol="0">
            <a:spAutoFit/>
          </a:bodyPr>
          <a:lstStyle/>
          <a:p>
            <a:pPr marL="12700">
              <a:lnSpc>
                <a:spcPct val="100000"/>
              </a:lnSpc>
              <a:spcBef>
                <a:spcPts val="125"/>
              </a:spcBef>
            </a:pPr>
            <a:r>
              <a:rPr lang="zh-TW" altLang="en-US" sz="10900" spc="-1315" dirty="0">
                <a:latin typeface="微軟正黑體" panose="020B0604030504040204" pitchFamily="34" charset="-120"/>
                <a:ea typeface="微軟正黑體" panose="020B0604030504040204" pitchFamily="34" charset="-120"/>
                <a:cs typeface="Malgun Gothic"/>
              </a:rPr>
              <a:t>上傳</a:t>
            </a:r>
            <a:r>
              <a:rPr sz="10900" spc="-1315" dirty="0" err="1">
                <a:latin typeface="Malgun Gothic"/>
                <a:cs typeface="Malgun Gothic"/>
              </a:rPr>
              <a:t>論</a:t>
            </a:r>
            <a:r>
              <a:rPr sz="10900" spc="-1315" dirty="0" err="1">
                <a:latin typeface="微軟正黑體"/>
                <a:cs typeface="微軟正黑體"/>
              </a:rPr>
              <a:t>⽂</a:t>
            </a:r>
            <a:r>
              <a:rPr sz="10900" spc="-1315" dirty="0" err="1">
                <a:latin typeface="Malgun Gothic"/>
                <a:cs typeface="Malgun Gothic"/>
              </a:rPr>
              <a:t>相關注意</a:t>
            </a:r>
            <a:r>
              <a:rPr sz="10900" spc="-1315" dirty="0" err="1">
                <a:latin typeface="微軟正黑體"/>
                <a:cs typeface="微軟正黑體"/>
              </a:rPr>
              <a:t>事</a:t>
            </a:r>
            <a:r>
              <a:rPr sz="10900" spc="-1315" dirty="0" err="1">
                <a:latin typeface="Malgun Gothic"/>
                <a:cs typeface="Malgun Gothic"/>
              </a:rPr>
              <a:t>項</a:t>
            </a:r>
            <a:r>
              <a:rPr sz="10900" spc="-1360" dirty="0">
                <a:latin typeface="微軟正黑體"/>
                <a:cs typeface="微軟正黑體"/>
              </a:rPr>
              <a:t>⼆</a:t>
            </a:r>
            <a:endParaRPr sz="10900" dirty="0">
              <a:latin typeface="微軟正黑體"/>
              <a:cs typeface="微軟正黑體"/>
            </a:endParaRPr>
          </a:p>
        </p:txBody>
      </p:sp>
      <p:sp>
        <p:nvSpPr>
          <p:cNvPr id="11" name="object 11"/>
          <p:cNvSpPr txBox="1"/>
          <p:nvPr/>
        </p:nvSpPr>
        <p:spPr>
          <a:xfrm>
            <a:off x="2710002" y="3922502"/>
            <a:ext cx="13280390" cy="1188720"/>
          </a:xfrm>
          <a:prstGeom prst="rect">
            <a:avLst/>
          </a:prstGeom>
        </p:spPr>
        <p:txBody>
          <a:bodyPr vert="horz" wrap="square" lIns="0" tIns="93980" rIns="0" bIns="0" rtlCol="0">
            <a:spAutoFit/>
          </a:bodyPr>
          <a:lstStyle/>
          <a:p>
            <a:pPr marL="12700" marR="5080">
              <a:lnSpc>
                <a:spcPts val="4280"/>
              </a:lnSpc>
              <a:spcBef>
                <a:spcPts val="740"/>
              </a:spcBef>
            </a:pPr>
            <a:r>
              <a:rPr sz="4050" spc="-495" dirty="0">
                <a:solidFill>
                  <a:srgbClr val="F03D32"/>
                </a:solidFill>
                <a:latin typeface="微軟正黑體" panose="020B0604030504040204" pitchFamily="34" charset="-120"/>
                <a:ea typeface="微軟正黑體" panose="020B0604030504040204" pitchFamily="34" charset="-120"/>
                <a:cs typeface="SimSun"/>
              </a:rPr>
              <a:t>電</a:t>
            </a:r>
            <a:r>
              <a:rPr sz="4050" spc="-495" dirty="0">
                <a:solidFill>
                  <a:srgbClr val="F03D32"/>
                </a:solidFill>
                <a:latin typeface="微軟正黑體" panose="020B0604030504040204" pitchFamily="34" charset="-120"/>
                <a:ea typeface="微軟正黑體" panose="020B0604030504040204" pitchFamily="34" charset="-120"/>
                <a:cs typeface="微軟正黑體"/>
              </a:rPr>
              <a:t>⼦</a:t>
            </a:r>
            <a:r>
              <a:rPr sz="4050" spc="-495" dirty="0">
                <a:solidFill>
                  <a:srgbClr val="F03D32"/>
                </a:solidFill>
                <a:latin typeface="微軟正黑體" panose="020B0604030504040204" pitchFamily="34" charset="-120"/>
                <a:ea typeface="微軟正黑體" panose="020B0604030504040204" pitchFamily="34" charset="-120"/>
                <a:cs typeface="SimSun"/>
              </a:rPr>
              <a:t>論</a:t>
            </a:r>
            <a:r>
              <a:rPr sz="4050" spc="-495" dirty="0">
                <a:solidFill>
                  <a:srgbClr val="F03D32"/>
                </a:solidFill>
                <a:latin typeface="微軟正黑體" panose="020B0604030504040204" pitchFamily="34" charset="-120"/>
                <a:ea typeface="微軟正黑體" panose="020B0604030504040204" pitchFamily="34" charset="-120"/>
                <a:cs typeface="微軟正黑體"/>
              </a:rPr>
              <a:t>⽂每⼀⾴</a:t>
            </a:r>
            <a:r>
              <a:rPr sz="4050" spc="-495" dirty="0">
                <a:solidFill>
                  <a:srgbClr val="F03D32"/>
                </a:solidFill>
                <a:latin typeface="微軟正黑體" panose="020B0604030504040204" pitchFamily="34" charset="-120"/>
                <a:ea typeface="微軟正黑體" panose="020B0604030504040204" pitchFamily="34" charset="-120"/>
                <a:cs typeface="SimSun"/>
              </a:rPr>
              <a:t>都要加『學校校徽』</a:t>
            </a:r>
            <a:r>
              <a:rPr sz="4050" spc="-495" dirty="0">
                <a:solidFill>
                  <a:srgbClr val="F03D32"/>
                </a:solidFill>
                <a:latin typeface="微軟正黑體" panose="020B0604030504040204" pitchFamily="34" charset="-120"/>
                <a:ea typeface="微軟正黑體" panose="020B0604030504040204" pitchFamily="34" charset="-120"/>
                <a:cs typeface="微軟正黑體"/>
              </a:rPr>
              <a:t>之</a:t>
            </a:r>
            <a:r>
              <a:rPr sz="4050" spc="-495" dirty="0">
                <a:solidFill>
                  <a:srgbClr val="F03D32"/>
                </a:solidFill>
                <a:latin typeface="微軟正黑體" panose="020B0604030504040204" pitchFamily="34" charset="-120"/>
                <a:ea typeface="微軟正黑體" panose="020B0604030504040204" pitchFamily="34" charset="-120"/>
                <a:cs typeface="SimSun"/>
              </a:rPr>
              <a:t>浮</a:t>
            </a:r>
            <a:r>
              <a:rPr sz="4050" spc="-495" dirty="0">
                <a:solidFill>
                  <a:srgbClr val="F03D32"/>
                </a:solidFill>
                <a:latin typeface="微軟正黑體" panose="020B0604030504040204" pitchFamily="34" charset="-120"/>
                <a:ea typeface="微軟正黑體" panose="020B0604030504040204" pitchFamily="34" charset="-120"/>
                <a:cs typeface="微軟正黑體"/>
              </a:rPr>
              <a:t>⽔</a:t>
            </a:r>
            <a:r>
              <a:rPr sz="4050" spc="-495" dirty="0">
                <a:solidFill>
                  <a:srgbClr val="F03D32"/>
                </a:solidFill>
                <a:latin typeface="微軟正黑體" panose="020B0604030504040204" pitchFamily="34" charset="-120"/>
                <a:ea typeface="微軟正黑體" panose="020B0604030504040204" pitchFamily="34" charset="-120"/>
                <a:cs typeface="SimSun"/>
              </a:rPr>
              <a:t>印，</a:t>
            </a:r>
            <a:r>
              <a:rPr sz="4050" spc="-495" dirty="0">
                <a:latin typeface="微軟正黑體" panose="020B0604030504040204" pitchFamily="34" charset="-120"/>
                <a:ea typeface="微軟正黑體" panose="020B0604030504040204" pitchFamily="34" charset="-120"/>
                <a:cs typeface="SimSun"/>
              </a:rPr>
              <a:t>紙本論</a:t>
            </a:r>
            <a:r>
              <a:rPr sz="4050" spc="-495" dirty="0">
                <a:latin typeface="微軟正黑體" panose="020B0604030504040204" pitchFamily="34" charset="-120"/>
                <a:ea typeface="微軟正黑體" panose="020B0604030504040204" pitchFamily="34" charset="-120"/>
                <a:cs typeface="微軟正黑體"/>
              </a:rPr>
              <a:t>⽂</a:t>
            </a:r>
            <a:r>
              <a:rPr sz="4050" spc="-495" dirty="0">
                <a:latin typeface="微軟正黑體" panose="020B0604030504040204" pitchFamily="34" charset="-120"/>
                <a:ea typeface="微軟正黑體" panose="020B0604030504040204" pitchFamily="34" charset="-120"/>
                <a:cs typeface="SimSun"/>
              </a:rPr>
              <a:t>請勿加</a:t>
            </a:r>
            <a:r>
              <a:rPr sz="4050" spc="-540" dirty="0">
                <a:latin typeface="微軟正黑體" panose="020B0604030504040204" pitchFamily="34" charset="-120"/>
                <a:ea typeface="微軟正黑體" panose="020B0604030504040204" pitchFamily="34" charset="-120"/>
                <a:cs typeface="微軟正黑體"/>
              </a:rPr>
              <a:t>⼊</a:t>
            </a:r>
            <a:r>
              <a:rPr sz="4050" spc="-495" dirty="0">
                <a:latin typeface="微軟正黑體" panose="020B0604030504040204" pitchFamily="34" charset="-120"/>
                <a:ea typeface="微軟正黑體" panose="020B0604030504040204" pitchFamily="34" charset="-120"/>
                <a:cs typeface="SimSun"/>
              </a:rPr>
              <a:t>浮</a:t>
            </a:r>
            <a:r>
              <a:rPr sz="4050" spc="-495" dirty="0">
                <a:latin typeface="微軟正黑體" panose="020B0604030504040204" pitchFamily="34" charset="-120"/>
                <a:ea typeface="微軟正黑體" panose="020B0604030504040204" pitchFamily="34" charset="-120"/>
                <a:cs typeface="微軟正黑體"/>
              </a:rPr>
              <a:t>⽔</a:t>
            </a:r>
            <a:r>
              <a:rPr sz="4050" spc="-540" dirty="0">
                <a:latin typeface="微軟正黑體" panose="020B0604030504040204" pitchFamily="34" charset="-120"/>
                <a:ea typeface="微軟正黑體" panose="020B0604030504040204" pitchFamily="34" charset="-120"/>
                <a:cs typeface="SimSun"/>
              </a:rPr>
              <a:t>印</a:t>
            </a:r>
            <a:endParaRPr sz="4050" dirty="0">
              <a:latin typeface="微軟正黑體" panose="020B0604030504040204" pitchFamily="34" charset="-120"/>
              <a:ea typeface="微軟正黑體" panose="020B0604030504040204" pitchFamily="34" charset="-120"/>
              <a:cs typeface="SimSun"/>
            </a:endParaRPr>
          </a:p>
        </p:txBody>
      </p:sp>
      <p:sp>
        <p:nvSpPr>
          <p:cNvPr id="12" name="object 12"/>
          <p:cNvSpPr txBox="1"/>
          <p:nvPr/>
        </p:nvSpPr>
        <p:spPr>
          <a:xfrm>
            <a:off x="2710002" y="5585821"/>
            <a:ext cx="13051790" cy="1188720"/>
          </a:xfrm>
          <a:prstGeom prst="rect">
            <a:avLst/>
          </a:prstGeom>
        </p:spPr>
        <p:txBody>
          <a:bodyPr vert="horz" wrap="square" lIns="0" tIns="14604" rIns="0" bIns="0" rtlCol="0">
            <a:spAutoFit/>
          </a:bodyPr>
          <a:lstStyle/>
          <a:p>
            <a:pPr marL="12700">
              <a:lnSpc>
                <a:spcPts val="4570"/>
              </a:lnSpc>
              <a:spcBef>
                <a:spcPts val="114"/>
              </a:spcBef>
            </a:pPr>
            <a:r>
              <a:rPr sz="4050" b="1" spc="-495" dirty="0">
                <a:solidFill>
                  <a:srgbClr val="E98B5D"/>
                </a:solidFill>
                <a:latin typeface="微軟正黑體" panose="020B0604030504040204" pitchFamily="34" charset="-120"/>
                <a:ea typeface="微軟正黑體" panose="020B0604030504040204" pitchFamily="34" charset="-120"/>
                <a:cs typeface="SimSun"/>
              </a:rPr>
              <a:t>電</a:t>
            </a:r>
            <a:r>
              <a:rPr sz="4050" b="1" spc="-495" dirty="0">
                <a:solidFill>
                  <a:srgbClr val="E98B5D"/>
                </a:solidFill>
                <a:latin typeface="微軟正黑體" panose="020B0604030504040204" pitchFamily="34" charset="-120"/>
                <a:ea typeface="微軟正黑體" panose="020B0604030504040204" pitchFamily="34" charset="-120"/>
                <a:cs typeface="微軟正黑體"/>
              </a:rPr>
              <a:t>⼦</a:t>
            </a:r>
            <a:r>
              <a:rPr sz="4050" b="1" spc="-495" dirty="0">
                <a:solidFill>
                  <a:srgbClr val="E98B5D"/>
                </a:solidFill>
                <a:latin typeface="微軟正黑體" panose="020B0604030504040204" pitchFamily="34" charset="-120"/>
                <a:ea typeface="微軟正黑體" panose="020B0604030504040204" pitchFamily="34" charset="-120"/>
                <a:cs typeface="SimSun"/>
              </a:rPr>
              <a:t>論</a:t>
            </a:r>
            <a:r>
              <a:rPr sz="4050" b="1" spc="-495" dirty="0">
                <a:solidFill>
                  <a:srgbClr val="E98B5D"/>
                </a:solidFill>
                <a:latin typeface="微軟正黑體" panose="020B0604030504040204" pitchFamily="34" charset="-120"/>
                <a:ea typeface="微軟正黑體" panose="020B0604030504040204" pitchFamily="34" charset="-120"/>
                <a:cs typeface="微軟正黑體"/>
              </a:rPr>
              <a:t>⽂</a:t>
            </a:r>
            <a:r>
              <a:rPr sz="4050" b="1" spc="-495" dirty="0">
                <a:solidFill>
                  <a:srgbClr val="E98B5D"/>
                </a:solidFill>
                <a:latin typeface="微軟正黑體" panose="020B0604030504040204" pitchFamily="34" charset="-120"/>
                <a:ea typeface="微軟正黑體" panose="020B0604030504040204" pitchFamily="34" charset="-120"/>
                <a:cs typeface="SimSun"/>
              </a:rPr>
              <a:t>亦須加</a:t>
            </a:r>
            <a:r>
              <a:rPr sz="4050" b="1" spc="-495" dirty="0">
                <a:solidFill>
                  <a:srgbClr val="E98B5D"/>
                </a:solidFill>
                <a:latin typeface="微軟正黑體" panose="020B0604030504040204" pitchFamily="34" charset="-120"/>
                <a:ea typeface="微軟正黑體" panose="020B0604030504040204" pitchFamily="34" charset="-120"/>
                <a:cs typeface="微軟正黑體"/>
              </a:rPr>
              <a:t>⼊</a:t>
            </a:r>
            <a:r>
              <a:rPr sz="4050" b="1" spc="-495" dirty="0">
                <a:solidFill>
                  <a:srgbClr val="E98B5D"/>
                </a:solidFill>
                <a:latin typeface="微軟正黑體" panose="020B0604030504040204" pitchFamily="34" charset="-120"/>
                <a:ea typeface="微軟正黑體" panose="020B0604030504040204" pitchFamily="34" charset="-120"/>
                <a:cs typeface="SimSun"/>
              </a:rPr>
              <a:t>「論</a:t>
            </a:r>
            <a:r>
              <a:rPr sz="4050" b="1" spc="-495" dirty="0">
                <a:solidFill>
                  <a:srgbClr val="E98B5D"/>
                </a:solidFill>
                <a:latin typeface="微軟正黑體" panose="020B0604030504040204" pitchFamily="34" charset="-120"/>
                <a:ea typeface="微軟正黑體" panose="020B0604030504040204" pitchFamily="34" charset="-120"/>
                <a:cs typeface="微軟正黑體"/>
              </a:rPr>
              <a:t>⽂⼝</a:t>
            </a:r>
            <a:r>
              <a:rPr sz="4050" b="1" spc="-625" dirty="0">
                <a:solidFill>
                  <a:srgbClr val="E98B5D"/>
                </a:solidFill>
                <a:latin typeface="微軟正黑體" panose="020B0604030504040204" pitchFamily="34" charset="-120"/>
                <a:ea typeface="微軟正黑體" panose="020B0604030504040204" pitchFamily="34" charset="-120"/>
                <a:cs typeface="SimSun"/>
              </a:rPr>
              <a:t>試委員會審定書」，審核通過後將</a:t>
            </a:r>
            <a:r>
              <a:rPr sz="4050" b="1" spc="-495" dirty="0">
                <a:solidFill>
                  <a:srgbClr val="E98B5D"/>
                </a:solidFill>
                <a:latin typeface="微軟正黑體" panose="020B0604030504040204" pitchFamily="34" charset="-120"/>
                <a:ea typeface="微軟正黑體" panose="020B0604030504040204" pitchFamily="34" charset="-120"/>
                <a:cs typeface="微軟正黑體"/>
              </a:rPr>
              <a:t>⾃</a:t>
            </a:r>
            <a:r>
              <a:rPr sz="4050" b="1" spc="-540" dirty="0">
                <a:solidFill>
                  <a:srgbClr val="E98B5D"/>
                </a:solidFill>
                <a:latin typeface="微軟正黑體" panose="020B0604030504040204" pitchFamily="34" charset="-120"/>
                <a:ea typeface="微軟正黑體" panose="020B0604030504040204" pitchFamily="34" charset="-120"/>
                <a:cs typeface="SimSun"/>
              </a:rPr>
              <a:t>電</a:t>
            </a:r>
            <a:endParaRPr sz="4050" b="1" dirty="0">
              <a:latin typeface="微軟正黑體" panose="020B0604030504040204" pitchFamily="34" charset="-120"/>
              <a:ea typeface="微軟正黑體" panose="020B0604030504040204" pitchFamily="34" charset="-120"/>
              <a:cs typeface="SimSun"/>
            </a:endParaRPr>
          </a:p>
          <a:p>
            <a:pPr marL="12700">
              <a:lnSpc>
                <a:spcPts val="4570"/>
              </a:lnSpc>
            </a:pPr>
            <a:r>
              <a:rPr sz="4050" b="1" spc="-495" dirty="0">
                <a:solidFill>
                  <a:srgbClr val="E98B5D"/>
                </a:solidFill>
                <a:latin typeface="微軟正黑體" panose="020B0604030504040204" pitchFamily="34" charset="-120"/>
                <a:ea typeface="微軟正黑體" panose="020B0604030504040204" pitchFamily="34" charset="-120"/>
                <a:cs typeface="微軟正黑體"/>
              </a:rPr>
              <a:t>⼦</a:t>
            </a:r>
            <a:r>
              <a:rPr sz="4050" b="1" spc="-495" dirty="0">
                <a:solidFill>
                  <a:srgbClr val="E98B5D"/>
                </a:solidFill>
                <a:latin typeface="微軟正黑體" panose="020B0604030504040204" pitchFamily="34" charset="-120"/>
                <a:ea typeface="微軟正黑體" panose="020B0604030504040204" pitchFamily="34" charset="-120"/>
                <a:cs typeface="SimSun"/>
              </a:rPr>
              <a:t>檔移除</a:t>
            </a:r>
            <a:r>
              <a:rPr sz="4050" b="1" spc="-495" dirty="0">
                <a:solidFill>
                  <a:srgbClr val="E98B5D"/>
                </a:solidFill>
                <a:latin typeface="微軟正黑體" panose="020B0604030504040204" pitchFamily="34" charset="-120"/>
                <a:ea typeface="微軟正黑體" panose="020B0604030504040204" pitchFamily="34" charset="-120"/>
                <a:cs typeface="微軟正黑體"/>
              </a:rPr>
              <a:t>⼝</a:t>
            </a:r>
            <a:r>
              <a:rPr sz="4050" b="1" spc="-505" dirty="0">
                <a:solidFill>
                  <a:srgbClr val="E98B5D"/>
                </a:solidFill>
                <a:latin typeface="微軟正黑體" panose="020B0604030504040204" pitchFamily="34" charset="-120"/>
                <a:ea typeface="微軟正黑體" panose="020B0604030504040204" pitchFamily="34" charset="-120"/>
                <a:cs typeface="SimSun"/>
              </a:rPr>
              <a:t>委審定書。</a:t>
            </a:r>
            <a:endParaRPr sz="4050" b="1" dirty="0">
              <a:latin typeface="微軟正黑體" panose="020B0604030504040204" pitchFamily="34" charset="-120"/>
              <a:ea typeface="微軟正黑體" panose="020B0604030504040204" pitchFamily="34" charset="-120"/>
              <a:cs typeface="SimSun"/>
            </a:endParaRPr>
          </a:p>
        </p:txBody>
      </p:sp>
      <p:sp>
        <p:nvSpPr>
          <p:cNvPr id="13" name="object 13"/>
          <p:cNvSpPr txBox="1"/>
          <p:nvPr/>
        </p:nvSpPr>
        <p:spPr>
          <a:xfrm>
            <a:off x="2710002" y="7411065"/>
            <a:ext cx="11884025" cy="1750479"/>
          </a:xfrm>
          <a:prstGeom prst="rect">
            <a:avLst/>
          </a:prstGeom>
        </p:spPr>
        <p:txBody>
          <a:bodyPr vert="horz" wrap="square" lIns="0" tIns="95250" rIns="0" bIns="0" rtlCol="0">
            <a:spAutoFit/>
          </a:bodyPr>
          <a:lstStyle/>
          <a:p>
            <a:pPr marL="12700" marR="5080" algn="just">
              <a:lnSpc>
                <a:spcPts val="4270"/>
              </a:lnSpc>
              <a:spcBef>
                <a:spcPts val="750"/>
              </a:spcBef>
            </a:pPr>
            <a:r>
              <a:rPr sz="4050" spc="-495" dirty="0">
                <a:latin typeface="微軟正黑體" panose="020B0604030504040204" pitchFamily="34" charset="-120"/>
                <a:ea typeface="微軟正黑體" panose="020B0604030504040204" pitchFamily="34" charset="-120"/>
              </a:rPr>
              <a:t>依據本校「數位化學位論⽂蒐集辦法」第4條第5款規定，每學期電⼦論⽂繳交期限截⽌後，已審核通過之電⼦論⽂內容相關資訊不得再作修改，請同學務必詳細檢視論⽂再上傳。</a:t>
            </a:r>
          </a:p>
        </p:txBody>
      </p:sp>
      <p:sp>
        <p:nvSpPr>
          <p:cNvPr id="14" name="投影片編號版面配置區 13">
            <a:extLst>
              <a:ext uri="{FF2B5EF4-FFF2-40B4-BE49-F238E27FC236}">
                <a16:creationId xmlns:a16="http://schemas.microsoft.com/office/drawing/2014/main" id="{21EA4124-687F-4F43-93B1-71CD01D19BB1}"/>
              </a:ext>
            </a:extLst>
          </p:cNvPr>
          <p:cNvSpPr>
            <a:spLocks noGrp="1"/>
          </p:cNvSpPr>
          <p:nvPr>
            <p:ph type="sldNum" sz="quarter" idx="7"/>
          </p:nvPr>
        </p:nvSpPr>
        <p:spPr/>
        <p:txBody>
          <a:bodyPr/>
          <a:lstStyle/>
          <a:p>
            <a:fld id="{B6F15528-21DE-4FAA-801E-634DDDAF4B2B}" type="slidenum">
              <a:rPr lang="en-US" altLang="zh-TW" smtClean="0"/>
              <a:t>10</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slow" p14:dur="2000" advTm="62000"/>
    </mc:Choice>
    <mc:Fallback xmlns="">
      <p:transition spd="slow" advTm="62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5"/>
          <p:cNvSpPr/>
          <p:nvPr/>
        </p:nvSpPr>
        <p:spPr>
          <a:xfrm>
            <a:off x="8382000" y="5539687"/>
            <a:ext cx="5867400" cy="2445065"/>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sp>
        <p:nvSpPr>
          <p:cNvPr id="98" name="Google Shape;98;p5"/>
          <p:cNvSpPr/>
          <p:nvPr/>
        </p:nvSpPr>
        <p:spPr>
          <a:xfrm>
            <a:off x="730710" y="3086100"/>
            <a:ext cx="7403691" cy="5741915"/>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sp>
        <p:nvSpPr>
          <p:cNvPr id="99" name="Google Shape;99;p5"/>
          <p:cNvSpPr/>
          <p:nvPr/>
        </p:nvSpPr>
        <p:spPr>
          <a:xfrm>
            <a:off x="2287142" y="1142"/>
            <a:ext cx="1371600" cy="0"/>
          </a:xfrm>
          <a:custGeom>
            <a:avLst/>
            <a:gdLst/>
            <a:ahLst/>
            <a:cxnLst/>
            <a:rect l="l" t="t" r="r" b="b"/>
            <a:pathLst>
              <a:path w="914400" h="120000" extrusionOk="0">
                <a:moveTo>
                  <a:pt x="0" y="0"/>
                </a:moveTo>
                <a:lnTo>
                  <a:pt x="914400" y="0"/>
                </a:lnTo>
              </a:path>
            </a:pathLst>
          </a:custGeom>
          <a:noFill/>
          <a:ln w="9525" cap="flat" cmpd="sng">
            <a:solidFill>
              <a:srgbClr val="FBFFFF"/>
            </a:solidFill>
            <a:prstDash val="solid"/>
            <a:round/>
            <a:headEnd type="none" w="sm" len="sm"/>
            <a:tailEnd type="none" w="sm" len="sm"/>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sp>
        <p:nvSpPr>
          <p:cNvPr id="100" name="Google Shape;100;p5"/>
          <p:cNvSpPr/>
          <p:nvPr/>
        </p:nvSpPr>
        <p:spPr>
          <a:xfrm>
            <a:off x="2287142" y="1142"/>
            <a:ext cx="1371600" cy="0"/>
          </a:xfrm>
          <a:custGeom>
            <a:avLst/>
            <a:gdLst/>
            <a:ahLst/>
            <a:cxnLst/>
            <a:rect l="l" t="t" r="r" b="b"/>
            <a:pathLst>
              <a:path w="914400" h="120000" extrusionOk="0">
                <a:moveTo>
                  <a:pt x="0" y="0"/>
                </a:moveTo>
                <a:lnTo>
                  <a:pt x="914400" y="0"/>
                </a:lnTo>
              </a:path>
            </a:pathLst>
          </a:custGeom>
          <a:noFill/>
          <a:ln w="9525" cap="flat" cmpd="sng">
            <a:solidFill>
              <a:srgbClr val="FBFFFF"/>
            </a:solidFill>
            <a:prstDash val="solid"/>
            <a:round/>
            <a:headEnd type="none" w="sm" len="sm"/>
            <a:tailEnd type="none" w="sm" len="sm"/>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sp>
        <p:nvSpPr>
          <p:cNvPr id="104" name="Google Shape;104;p5"/>
          <p:cNvSpPr txBox="1">
            <a:spLocks noGrp="1"/>
          </p:cNvSpPr>
          <p:nvPr>
            <p:ph type="sldNum" sz="quarter" idx="7"/>
          </p:nvPr>
        </p:nvSpPr>
        <p:spPr>
          <a:prstGeom prst="rect">
            <a:avLst/>
          </a:prstGeom>
          <a:noFill/>
          <a:ln>
            <a:noFill/>
          </a:ln>
        </p:spPr>
        <p:txBody>
          <a:bodyPr spcFirstLastPara="1" wrap="square" lIns="0" tIns="0" rIns="0" bIns="0" anchor="t" anchorCtr="0">
            <a:spAutoFit/>
          </a:bodyPr>
          <a:lstStyle/>
          <a:p>
            <a:pPr defTabSz="1371600">
              <a:buClr>
                <a:srgbClr val="000000"/>
              </a:buClr>
            </a:pPr>
            <a:fld id="{00000000-1234-1234-1234-123412341234}" type="slidenum">
              <a:rPr lang="en-US">
                <a:solidFill>
                  <a:srgbClr val="000000"/>
                </a:solidFill>
              </a:rPr>
              <a:pPr defTabSz="1371600">
                <a:buClr>
                  <a:srgbClr val="000000"/>
                </a:buClr>
              </a:pPr>
              <a:t>11</a:t>
            </a:fld>
            <a:endParaRPr>
              <a:solidFill>
                <a:srgbClr val="000000"/>
              </a:solidFill>
            </a:endParaRPr>
          </a:p>
        </p:txBody>
      </p:sp>
      <p:sp>
        <p:nvSpPr>
          <p:cNvPr id="101" name="Google Shape;101;p5"/>
          <p:cNvSpPr txBox="1">
            <a:spLocks noGrp="1"/>
          </p:cNvSpPr>
          <p:nvPr>
            <p:ph type="title" idx="4294967295"/>
          </p:nvPr>
        </p:nvSpPr>
        <p:spPr>
          <a:xfrm>
            <a:off x="1871167" y="743178"/>
            <a:ext cx="13535025" cy="1680245"/>
          </a:xfrm>
          <a:prstGeom prst="rect">
            <a:avLst/>
          </a:prstGeom>
          <a:noFill/>
          <a:ln>
            <a:noFill/>
          </a:ln>
        </p:spPr>
        <p:txBody>
          <a:bodyPr spcFirstLastPara="1" wrap="square" lIns="0" tIns="18075" rIns="0" bIns="0" anchor="t" anchorCtr="0">
            <a:spAutoFit/>
          </a:bodyPr>
          <a:lstStyle/>
          <a:p>
            <a:pPr lvl="0"/>
            <a:r>
              <a:rPr lang="zh-TW" altLang="en-US" sz="6000" dirty="0">
                <a:latin typeface="Verdana"/>
                <a:ea typeface="Verdana"/>
                <a:cs typeface="Verdana"/>
                <a:sym typeface="Verdana"/>
              </a:rPr>
              <a:t>電子論文檔處理：</a:t>
            </a:r>
            <a:br>
              <a:rPr lang="en-US" altLang="zh-TW" dirty="0">
                <a:latin typeface="Verdana"/>
                <a:ea typeface="Verdana"/>
                <a:cs typeface="Verdana"/>
                <a:sym typeface="Verdana"/>
              </a:rPr>
            </a:br>
            <a:r>
              <a:rPr lang="zh-TW" altLang="en-US" sz="4400" dirty="0">
                <a:sym typeface="Verdana"/>
              </a:rPr>
              <a:t>步驟</a:t>
            </a:r>
            <a:r>
              <a:rPr lang="en-US" altLang="zh-TW" sz="4400" dirty="0">
                <a:sym typeface="Verdana"/>
              </a:rPr>
              <a:t>1-</a:t>
            </a:r>
            <a:r>
              <a:rPr lang="en-US" sz="4400" dirty="0">
                <a:sym typeface="Verdana"/>
              </a:rPr>
              <a:t>Word</a:t>
            </a:r>
            <a:r>
              <a:rPr lang="en-US" sz="4400" dirty="0"/>
              <a:t>檔加入浮水印</a:t>
            </a:r>
            <a:r>
              <a:rPr lang="en-US" sz="4400" dirty="0">
                <a:sym typeface="Verdana"/>
              </a:rPr>
              <a:t>(1)</a:t>
            </a:r>
            <a:endParaRPr sz="4800" dirty="0"/>
          </a:p>
        </p:txBody>
      </p:sp>
      <p:sp>
        <p:nvSpPr>
          <p:cNvPr id="3" name="文字版面配置區 2"/>
          <p:cNvSpPr>
            <a:spLocks noGrp="1"/>
          </p:cNvSpPr>
          <p:nvPr>
            <p:ph type="body" idx="4294967295"/>
          </p:nvPr>
        </p:nvSpPr>
        <p:spPr>
          <a:xfrm>
            <a:off x="11887200" y="1409700"/>
            <a:ext cx="5670090" cy="2769989"/>
          </a:xfrm>
        </p:spPr>
        <p:txBody>
          <a:bodyPr/>
          <a:lstStyle/>
          <a:p>
            <a:pPr marL="771525" indent="-428625">
              <a:buFont typeface="Wingdings" panose="05000000000000000000" pitchFamily="2" charset="2"/>
              <a:buChar char="l"/>
            </a:pPr>
            <a:r>
              <a:rPr lang="zh-TW" altLang="en-US" sz="3600" b="1" dirty="0">
                <a:solidFill>
                  <a:schemeClr val="tx1">
                    <a:lumMod val="65000"/>
                    <a:lumOff val="35000"/>
                  </a:schemeClr>
                </a:solidFill>
                <a:latin typeface="微軟正黑體" panose="020B0604030504040204" pitchFamily="34" charset="-120"/>
                <a:ea typeface="微軟正黑體" panose="020B0604030504040204" pitchFamily="34" charset="-120"/>
              </a:rPr>
              <a:t>至博碩士論文網站下載</a:t>
            </a:r>
            <a:r>
              <a:rPr lang="zh-TW" altLang="en-US" sz="3600" b="1" dirty="0">
                <a:solidFill>
                  <a:schemeClr val="tx1">
                    <a:lumMod val="65000"/>
                    <a:lumOff val="35000"/>
                  </a:schemeClr>
                </a:solidFill>
                <a:latin typeface="微軟正黑體" panose="020B0604030504040204" pitchFamily="34" charset="-120"/>
                <a:ea typeface="微軟正黑體" panose="020B0604030504040204" pitchFamily="34" charset="-120"/>
                <a:hlinkClick r:id="rId5">
                  <a:extLst>
                    <a:ext uri="{A12FA001-AC4F-418D-AE19-62706E023703}">
                      <ahyp:hlinkClr xmlns:ahyp="http://schemas.microsoft.com/office/drawing/2018/hyperlinkcolor" val="tx"/>
                    </a:ext>
                  </a:extLst>
                </a:hlinkClick>
              </a:rPr>
              <a:t>浮水印 </a:t>
            </a:r>
            <a:r>
              <a:rPr lang="zh-TW" altLang="en-US" sz="3600" b="1" dirty="0">
                <a:solidFill>
                  <a:schemeClr val="tx1">
                    <a:lumMod val="65000"/>
                    <a:lumOff val="35000"/>
                  </a:schemeClr>
                </a:solidFill>
                <a:latin typeface="微軟正黑體" panose="020B0604030504040204" pitchFamily="34" charset="-120"/>
                <a:ea typeface="微軟正黑體" panose="020B0604030504040204" pitchFamily="34" charset="-120"/>
              </a:rPr>
              <a:t>	</a:t>
            </a:r>
            <a:endParaRPr lang="en-US" altLang="zh-TW" sz="3600" b="1" dirty="0">
              <a:solidFill>
                <a:schemeClr val="tx1">
                  <a:lumMod val="65000"/>
                  <a:lumOff val="35000"/>
                </a:schemeClr>
              </a:solidFill>
              <a:latin typeface="微軟正黑體" panose="020B0604030504040204" pitchFamily="34" charset="-120"/>
              <a:ea typeface="微軟正黑體" panose="020B0604030504040204" pitchFamily="34" charset="-120"/>
            </a:endParaRPr>
          </a:p>
          <a:p>
            <a:pPr marL="771525" indent="-428625">
              <a:buFont typeface="Wingdings" panose="05000000000000000000" pitchFamily="2" charset="2"/>
              <a:buChar char="l"/>
            </a:pPr>
            <a:r>
              <a:rPr lang="zh-TW" altLang="en-US" sz="3600" b="1" dirty="0">
                <a:solidFill>
                  <a:schemeClr val="tx1">
                    <a:lumMod val="65000"/>
                    <a:lumOff val="35000"/>
                  </a:schemeClr>
                </a:solidFill>
                <a:latin typeface="微軟正黑體" panose="020B0604030504040204" pitchFamily="34" charset="-120"/>
                <a:ea typeface="微軟正黑體" panose="020B0604030504040204" pitchFamily="34" charset="-120"/>
              </a:rPr>
              <a:t>開啟電子論文</a:t>
            </a:r>
            <a:r>
              <a:rPr lang="en-US" altLang="zh-TW" sz="3600" b="1" dirty="0">
                <a:solidFill>
                  <a:schemeClr val="tx1">
                    <a:lumMod val="65000"/>
                    <a:lumOff val="35000"/>
                  </a:schemeClr>
                </a:solidFill>
                <a:latin typeface="微軟正黑體" panose="020B0604030504040204" pitchFamily="34" charset="-120"/>
                <a:ea typeface="微軟正黑體" panose="020B0604030504040204" pitchFamily="34" charset="-120"/>
              </a:rPr>
              <a:t>Word</a:t>
            </a:r>
            <a:r>
              <a:rPr lang="zh-TW" altLang="en-US" sz="3600" b="1" dirty="0">
                <a:solidFill>
                  <a:schemeClr val="tx1">
                    <a:lumMod val="65000"/>
                    <a:lumOff val="35000"/>
                  </a:schemeClr>
                </a:solidFill>
                <a:latin typeface="微軟正黑體" panose="020B0604030504040204" pitchFamily="34" charset="-120"/>
                <a:ea typeface="微軟正黑體" panose="020B0604030504040204" pitchFamily="34" charset="-120"/>
              </a:rPr>
              <a:t>檔 </a:t>
            </a:r>
          </a:p>
          <a:p>
            <a:r>
              <a:rPr lang="zh-TW" altLang="en-US" sz="3600" b="1" dirty="0">
                <a:solidFill>
                  <a:schemeClr val="tx1">
                    <a:lumMod val="65000"/>
                    <a:lumOff val="35000"/>
                  </a:schemeClr>
                </a:solidFill>
                <a:latin typeface="微軟正黑體" panose="020B0604030504040204" pitchFamily="34" charset="-120"/>
                <a:ea typeface="微軟正黑體" panose="020B0604030504040204" pitchFamily="34" charset="-120"/>
              </a:rPr>
              <a:t>     點選</a:t>
            </a:r>
            <a:r>
              <a:rPr lang="en-US" altLang="zh-TW" sz="3600" b="1" dirty="0">
                <a:solidFill>
                  <a:schemeClr val="tx1">
                    <a:lumMod val="65000"/>
                    <a:lumOff val="35000"/>
                  </a:schemeClr>
                </a:solidFill>
                <a:latin typeface="微軟正黑體" panose="020B0604030504040204" pitchFamily="34" charset="-120"/>
                <a:ea typeface="微軟正黑體" panose="020B0604030504040204" pitchFamily="34" charset="-120"/>
              </a:rPr>
              <a:t>Word</a:t>
            </a:r>
            <a:r>
              <a:rPr lang="zh-TW" altLang="en-US" sz="3600" b="1" dirty="0">
                <a:solidFill>
                  <a:schemeClr val="tx1">
                    <a:lumMod val="65000"/>
                    <a:lumOff val="35000"/>
                  </a:schemeClr>
                </a:solidFill>
                <a:latin typeface="微軟正黑體" panose="020B0604030504040204" pitchFamily="34" charset="-120"/>
                <a:ea typeface="微軟正黑體" panose="020B0604030504040204" pitchFamily="34" charset="-120"/>
              </a:rPr>
              <a:t>命令列</a:t>
            </a:r>
            <a:r>
              <a:rPr lang="en-US" altLang="zh-TW" sz="3600" b="1" dirty="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3600" b="1" dirty="0">
                <a:solidFill>
                  <a:schemeClr val="tx1">
                    <a:lumMod val="65000"/>
                    <a:lumOff val="35000"/>
                  </a:schemeClr>
                </a:solidFill>
                <a:latin typeface="微軟正黑體" panose="020B0604030504040204" pitchFamily="34" charset="-120"/>
                <a:ea typeface="微軟正黑體" panose="020B0604030504040204" pitchFamily="34" charset="-120"/>
              </a:rPr>
              <a:t>插入</a:t>
            </a:r>
            <a:r>
              <a:rPr lang="en-US" altLang="zh-TW" sz="3600" b="1" dirty="0">
                <a:solidFill>
                  <a:schemeClr val="tx1">
                    <a:lumMod val="65000"/>
                    <a:lumOff val="35000"/>
                  </a:schemeClr>
                </a:solidFill>
                <a:latin typeface="微軟正黑體" panose="020B0604030504040204" pitchFamily="34" charset="-120"/>
                <a:ea typeface="微軟正黑體" panose="020B0604030504040204" pitchFamily="34" charset="-120"/>
              </a:rPr>
              <a:t>] &gt; [</a:t>
            </a:r>
            <a:r>
              <a:rPr lang="zh-TW" altLang="en-US" sz="3600" b="1" dirty="0">
                <a:solidFill>
                  <a:schemeClr val="tx1">
                    <a:lumMod val="65000"/>
                    <a:lumOff val="35000"/>
                  </a:schemeClr>
                </a:solidFill>
                <a:latin typeface="微軟正黑體" panose="020B0604030504040204" pitchFamily="34" charset="-120"/>
                <a:ea typeface="微軟正黑體" panose="020B0604030504040204" pitchFamily="34" charset="-120"/>
              </a:rPr>
              <a:t>頁首</a:t>
            </a:r>
            <a:r>
              <a:rPr lang="en-US" altLang="zh-TW" sz="3600" b="1" dirty="0">
                <a:solidFill>
                  <a:schemeClr val="tx1">
                    <a:lumMod val="65000"/>
                    <a:lumOff val="35000"/>
                  </a:schemeClr>
                </a:solidFill>
                <a:latin typeface="微軟正黑體" panose="020B0604030504040204" pitchFamily="34" charset="-120"/>
                <a:ea typeface="微軟正黑體" panose="020B0604030504040204" pitchFamily="34" charset="-120"/>
              </a:rPr>
              <a:t>] &gt; [</a:t>
            </a:r>
            <a:r>
              <a:rPr lang="zh-TW" altLang="en-US" sz="3600" b="1" dirty="0">
                <a:solidFill>
                  <a:schemeClr val="tx1">
                    <a:lumMod val="65000"/>
                    <a:lumOff val="35000"/>
                  </a:schemeClr>
                </a:solidFill>
                <a:latin typeface="微軟正黑體" panose="020B0604030504040204" pitchFamily="34" charset="-120"/>
                <a:ea typeface="微軟正黑體" panose="020B0604030504040204" pitchFamily="34" charset="-120"/>
              </a:rPr>
              <a:t>編輯頁首</a:t>
            </a:r>
            <a:r>
              <a:rPr lang="en-US" altLang="zh-TW" sz="3600" b="1" dirty="0">
                <a:solidFill>
                  <a:schemeClr val="tx1">
                    <a:lumMod val="65000"/>
                    <a:lumOff val="35000"/>
                  </a:schemeClr>
                </a:solidFill>
                <a:latin typeface="微軟正黑體" panose="020B0604030504040204" pitchFamily="34" charset="-120"/>
                <a:ea typeface="微軟正黑體" panose="020B0604030504040204" pitchFamily="34" charset="-120"/>
              </a:rPr>
              <a:t>] 	</a:t>
            </a:r>
            <a:endParaRPr lang="zh-TW" altLang="en-US" b="1" dirty="0">
              <a:solidFill>
                <a:schemeClr val="tx1">
                  <a:lumMod val="65000"/>
                  <a:lumOff val="35000"/>
                </a:schemeClr>
              </a:solidFill>
            </a:endParaRPr>
          </a:p>
        </p:txBody>
      </p:sp>
      <p:sp>
        <p:nvSpPr>
          <p:cNvPr id="102" name="Google Shape;102;p5"/>
          <p:cNvSpPr/>
          <p:nvPr/>
        </p:nvSpPr>
        <p:spPr>
          <a:xfrm>
            <a:off x="8638680" y="4155476"/>
            <a:ext cx="1590675" cy="1223963"/>
          </a:xfrm>
          <a:custGeom>
            <a:avLst/>
            <a:gdLst/>
            <a:ahLst/>
            <a:cxnLst/>
            <a:rect l="l" t="t" r="r" b="b"/>
            <a:pathLst>
              <a:path w="1060450" h="815975" extrusionOk="0">
                <a:moveTo>
                  <a:pt x="0" y="0"/>
                </a:moveTo>
                <a:lnTo>
                  <a:pt x="1060120" y="815351"/>
                </a:lnTo>
              </a:path>
            </a:pathLst>
          </a:custGeom>
          <a:noFill/>
          <a:ln w="31000" cap="flat" cmpd="sng">
            <a:solidFill>
              <a:srgbClr val="000000"/>
            </a:solidFill>
            <a:prstDash val="solid"/>
            <a:round/>
            <a:headEnd type="none" w="sm" len="sm"/>
            <a:tailEnd type="none" w="sm" len="sm"/>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sp>
        <p:nvSpPr>
          <p:cNvPr id="103" name="Google Shape;103;p5"/>
          <p:cNvSpPr/>
          <p:nvPr/>
        </p:nvSpPr>
        <p:spPr>
          <a:xfrm>
            <a:off x="10006946" y="5175604"/>
            <a:ext cx="444818" cy="407670"/>
          </a:xfrm>
          <a:custGeom>
            <a:avLst/>
            <a:gdLst/>
            <a:ahLst/>
            <a:cxnLst/>
            <a:rect l="l" t="t" r="r" b="b"/>
            <a:pathLst>
              <a:path w="296545" h="271779" extrusionOk="0">
                <a:moveTo>
                  <a:pt x="164685" y="0"/>
                </a:moveTo>
                <a:lnTo>
                  <a:pt x="0" y="214129"/>
                </a:lnTo>
                <a:lnTo>
                  <a:pt x="296442" y="271777"/>
                </a:lnTo>
                <a:lnTo>
                  <a:pt x="164685" y="0"/>
                </a:lnTo>
                <a:close/>
              </a:path>
            </a:pathLst>
          </a:custGeom>
          <a:solidFill>
            <a:srgbClr val="000000"/>
          </a:solidFill>
          <a:ln>
            <a:noFill/>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spd="slow" advTm="24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6"/>
          <p:cNvSpPr/>
          <p:nvPr/>
        </p:nvSpPr>
        <p:spPr>
          <a:xfrm>
            <a:off x="2287142" y="1142"/>
            <a:ext cx="1371600" cy="0"/>
          </a:xfrm>
          <a:custGeom>
            <a:avLst/>
            <a:gdLst/>
            <a:ahLst/>
            <a:cxnLst/>
            <a:rect l="l" t="t" r="r" b="b"/>
            <a:pathLst>
              <a:path w="914400" h="120000" extrusionOk="0">
                <a:moveTo>
                  <a:pt x="0" y="0"/>
                </a:moveTo>
                <a:lnTo>
                  <a:pt x="914400" y="0"/>
                </a:lnTo>
              </a:path>
            </a:pathLst>
          </a:custGeom>
          <a:noFill/>
          <a:ln w="9525" cap="flat" cmpd="sng">
            <a:solidFill>
              <a:srgbClr val="FBFFFF"/>
            </a:solidFill>
            <a:prstDash val="solid"/>
            <a:round/>
            <a:headEnd type="none" w="sm" len="sm"/>
            <a:tailEnd type="none" w="sm" len="sm"/>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sp>
        <p:nvSpPr>
          <p:cNvPr id="111" name="Google Shape;111;p6"/>
          <p:cNvSpPr/>
          <p:nvPr/>
        </p:nvSpPr>
        <p:spPr>
          <a:xfrm>
            <a:off x="2287142" y="1142"/>
            <a:ext cx="1371600" cy="0"/>
          </a:xfrm>
          <a:custGeom>
            <a:avLst/>
            <a:gdLst/>
            <a:ahLst/>
            <a:cxnLst/>
            <a:rect l="l" t="t" r="r" b="b"/>
            <a:pathLst>
              <a:path w="914400" h="120000" extrusionOk="0">
                <a:moveTo>
                  <a:pt x="0" y="0"/>
                </a:moveTo>
                <a:lnTo>
                  <a:pt x="914400" y="0"/>
                </a:lnTo>
              </a:path>
            </a:pathLst>
          </a:custGeom>
          <a:noFill/>
          <a:ln w="9525" cap="flat" cmpd="sng">
            <a:solidFill>
              <a:srgbClr val="FBFFFF"/>
            </a:solidFill>
            <a:prstDash val="solid"/>
            <a:round/>
            <a:headEnd type="none" w="sm" len="sm"/>
            <a:tailEnd type="none" w="sm" len="sm"/>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sp>
        <p:nvSpPr>
          <p:cNvPr id="116" name="Google Shape;116;p6"/>
          <p:cNvSpPr txBox="1">
            <a:spLocks noGrp="1"/>
          </p:cNvSpPr>
          <p:nvPr>
            <p:ph type="sldNum" sz="quarter" idx="7"/>
          </p:nvPr>
        </p:nvSpPr>
        <p:spPr>
          <a:prstGeom prst="rect">
            <a:avLst/>
          </a:prstGeom>
          <a:noFill/>
          <a:ln>
            <a:noFill/>
          </a:ln>
        </p:spPr>
        <p:txBody>
          <a:bodyPr spcFirstLastPara="1" wrap="square" lIns="0" tIns="0" rIns="0" bIns="0" anchor="t" anchorCtr="0">
            <a:spAutoFit/>
          </a:bodyPr>
          <a:lstStyle/>
          <a:p>
            <a:pPr defTabSz="1371600">
              <a:buClr>
                <a:srgbClr val="000000"/>
              </a:buClr>
            </a:pPr>
            <a:fld id="{00000000-1234-1234-1234-123412341234}" type="slidenum">
              <a:rPr lang="en-US">
                <a:solidFill>
                  <a:srgbClr val="000000"/>
                </a:solidFill>
              </a:rPr>
              <a:pPr defTabSz="1371600">
                <a:buClr>
                  <a:srgbClr val="000000"/>
                </a:buClr>
              </a:pPr>
              <a:t>12</a:t>
            </a:fld>
            <a:endParaRPr>
              <a:solidFill>
                <a:srgbClr val="000000"/>
              </a:solidFill>
            </a:endParaRPr>
          </a:p>
        </p:txBody>
      </p:sp>
      <p:sp>
        <p:nvSpPr>
          <p:cNvPr id="112" name="Google Shape;112;p6"/>
          <p:cNvSpPr txBox="1">
            <a:spLocks noGrp="1"/>
          </p:cNvSpPr>
          <p:nvPr>
            <p:ph type="title" idx="4294967295"/>
          </p:nvPr>
        </p:nvSpPr>
        <p:spPr>
          <a:xfrm>
            <a:off x="2183915" y="800977"/>
            <a:ext cx="13535025" cy="1618690"/>
          </a:xfrm>
          <a:prstGeom prst="rect">
            <a:avLst/>
          </a:prstGeom>
          <a:noFill/>
          <a:ln>
            <a:noFill/>
          </a:ln>
        </p:spPr>
        <p:txBody>
          <a:bodyPr spcFirstLastPara="1" wrap="square" lIns="0" tIns="18075" rIns="0" bIns="0" anchor="t" anchorCtr="0">
            <a:spAutoFit/>
          </a:bodyPr>
          <a:lstStyle/>
          <a:p>
            <a:pPr lvl="0"/>
            <a:r>
              <a:rPr lang="zh-TW" altLang="en-US" sz="6000" dirty="0">
                <a:latin typeface="Verdana"/>
                <a:ea typeface="Verdana"/>
                <a:cs typeface="Verdana"/>
                <a:sym typeface="Verdana"/>
              </a:rPr>
              <a:t>電子論文檔處理：</a:t>
            </a:r>
            <a:br>
              <a:rPr lang="en-US" altLang="zh-TW" sz="6000" dirty="0">
                <a:cs typeface="Verdana"/>
              </a:rPr>
            </a:br>
            <a:r>
              <a:rPr lang="zh-TW" altLang="en-US" sz="4400" dirty="0">
                <a:sym typeface="Verdana"/>
              </a:rPr>
              <a:t>步驟</a:t>
            </a:r>
            <a:r>
              <a:rPr lang="en-US" altLang="zh-TW" sz="4400" dirty="0">
                <a:sym typeface="Verdana"/>
              </a:rPr>
              <a:t>1-Word</a:t>
            </a:r>
            <a:r>
              <a:rPr lang="zh-TW" altLang="en-US" sz="4400" dirty="0"/>
              <a:t>檔加入浮水印</a:t>
            </a:r>
            <a:r>
              <a:rPr lang="en-US" sz="4400" dirty="0">
                <a:sym typeface="Verdana"/>
              </a:rPr>
              <a:t>(2)</a:t>
            </a:r>
            <a:endParaRPr sz="4400" dirty="0"/>
          </a:p>
        </p:txBody>
      </p:sp>
      <p:sp>
        <p:nvSpPr>
          <p:cNvPr id="3" name="文字版面配置區 2"/>
          <p:cNvSpPr>
            <a:spLocks noGrp="1"/>
          </p:cNvSpPr>
          <p:nvPr>
            <p:ph type="body" idx="4294967295"/>
          </p:nvPr>
        </p:nvSpPr>
        <p:spPr>
          <a:xfrm>
            <a:off x="12344400" y="1777811"/>
            <a:ext cx="4953000" cy="2662267"/>
          </a:xfrm>
        </p:spPr>
        <p:txBody>
          <a:bodyPr/>
          <a:lstStyle/>
          <a:p>
            <a:pPr marL="771525" indent="-428625">
              <a:buFont typeface="Wingdings" panose="05000000000000000000" pitchFamily="2" charset="2"/>
              <a:buChar char="l"/>
            </a:pPr>
            <a:r>
              <a:rPr lang="zh-TW" altLang="en-US" sz="3600" b="1" dirty="0">
                <a:solidFill>
                  <a:schemeClr val="tx1">
                    <a:lumMod val="65000"/>
                    <a:lumOff val="35000"/>
                  </a:schemeClr>
                </a:solidFill>
                <a:latin typeface="微軟正黑體" panose="020B0604030504040204" pitchFamily="34" charset="-120"/>
                <a:ea typeface="微軟正黑體" panose="020B0604030504040204" pitchFamily="34" charset="-120"/>
              </a:rPr>
              <a:t>點選 </a:t>
            </a:r>
          </a:p>
          <a:p>
            <a:r>
              <a:rPr lang="en-US" altLang="zh-TW" sz="3600" b="1" dirty="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3600" b="1" dirty="0">
                <a:solidFill>
                  <a:schemeClr val="tx1">
                    <a:lumMod val="65000"/>
                    <a:lumOff val="35000"/>
                  </a:schemeClr>
                </a:solidFill>
                <a:latin typeface="微軟正黑體" panose="020B0604030504040204" pitchFamily="34" charset="-120"/>
                <a:ea typeface="微軟正黑體" panose="020B0604030504040204" pitchFamily="34" charset="-120"/>
              </a:rPr>
              <a:t>插入</a:t>
            </a:r>
            <a:r>
              <a:rPr lang="en-US" altLang="zh-TW" sz="3600" b="1" dirty="0">
                <a:solidFill>
                  <a:schemeClr val="tx1">
                    <a:lumMod val="65000"/>
                    <a:lumOff val="35000"/>
                  </a:schemeClr>
                </a:solidFill>
                <a:latin typeface="微軟正黑體" panose="020B0604030504040204" pitchFamily="34" charset="-120"/>
                <a:ea typeface="微軟正黑體" panose="020B0604030504040204" pitchFamily="34" charset="-120"/>
              </a:rPr>
              <a:t>] &gt; [</a:t>
            </a:r>
            <a:r>
              <a:rPr lang="zh-TW" altLang="en-US" sz="3600" b="1" dirty="0">
                <a:solidFill>
                  <a:schemeClr val="tx1">
                    <a:lumMod val="65000"/>
                    <a:lumOff val="35000"/>
                  </a:schemeClr>
                </a:solidFill>
                <a:latin typeface="微軟正黑體" panose="020B0604030504040204" pitchFamily="34" charset="-120"/>
                <a:ea typeface="微軟正黑體" panose="020B0604030504040204" pitchFamily="34" charset="-120"/>
              </a:rPr>
              <a:t>圖片</a:t>
            </a:r>
            <a:r>
              <a:rPr lang="en-US" altLang="zh-TW" sz="3600" b="1" dirty="0">
                <a:solidFill>
                  <a:schemeClr val="tx1">
                    <a:lumMod val="65000"/>
                    <a:lumOff val="35000"/>
                  </a:schemeClr>
                </a:solidFill>
                <a:latin typeface="微軟正黑體" panose="020B0604030504040204" pitchFamily="34" charset="-120"/>
                <a:ea typeface="微軟正黑體" panose="020B0604030504040204" pitchFamily="34" charset="-120"/>
              </a:rPr>
              <a:t>] &gt; [</a:t>
            </a:r>
            <a:r>
              <a:rPr lang="zh-TW" altLang="en-US" sz="3600" b="1" dirty="0">
                <a:solidFill>
                  <a:schemeClr val="tx1">
                    <a:lumMod val="65000"/>
                    <a:lumOff val="35000"/>
                  </a:schemeClr>
                </a:solidFill>
                <a:latin typeface="微軟正黑體" panose="020B0604030504040204" pitchFamily="34" charset="-120"/>
                <a:ea typeface="微軟正黑體" panose="020B0604030504040204" pitchFamily="34" charset="-120"/>
              </a:rPr>
              <a:t>選取圖片</a:t>
            </a:r>
            <a:r>
              <a:rPr lang="en-US" altLang="zh-TW" sz="3600" b="1" dirty="0">
                <a:solidFill>
                  <a:schemeClr val="tx1">
                    <a:lumMod val="65000"/>
                    <a:lumOff val="35000"/>
                  </a:schemeClr>
                </a:solidFill>
                <a:latin typeface="微軟正黑體" panose="020B0604030504040204" pitchFamily="34" charset="-120"/>
                <a:ea typeface="微軟正黑體" panose="020B0604030504040204" pitchFamily="34" charset="-120"/>
              </a:rPr>
              <a:t>] &gt; [</a:t>
            </a:r>
            <a:r>
              <a:rPr lang="zh-TW" altLang="en-US" sz="3600" b="1" dirty="0">
                <a:solidFill>
                  <a:schemeClr val="tx1">
                    <a:lumMod val="65000"/>
                    <a:lumOff val="35000"/>
                  </a:schemeClr>
                </a:solidFill>
                <a:latin typeface="微軟正黑體" panose="020B0604030504040204" pitchFamily="34" charset="-120"/>
                <a:ea typeface="微軟正黑體" panose="020B0604030504040204" pitchFamily="34" charset="-120"/>
              </a:rPr>
              <a:t>插入</a:t>
            </a:r>
            <a:r>
              <a:rPr lang="en-US" altLang="zh-TW" sz="3600" b="1" dirty="0">
                <a:solidFill>
                  <a:schemeClr val="tx1">
                    <a:lumMod val="65000"/>
                    <a:lumOff val="35000"/>
                  </a:schemeClr>
                </a:solidFill>
                <a:latin typeface="微軟正黑體" panose="020B0604030504040204" pitchFamily="34" charset="-120"/>
                <a:ea typeface="微軟正黑體" panose="020B0604030504040204" pitchFamily="34" charset="-120"/>
              </a:rPr>
              <a:t>] </a:t>
            </a:r>
            <a:r>
              <a:rPr lang="en-US" altLang="zh-TW" sz="4400" b="0" dirty="0">
                <a:solidFill>
                  <a:schemeClr val="accent6">
                    <a:lumMod val="50000"/>
                  </a:schemeClr>
                </a:solidFill>
                <a:latin typeface="微軟正黑體" panose="020B0604030504040204" pitchFamily="34" charset="-120"/>
                <a:ea typeface="微軟正黑體" panose="020B0604030504040204" pitchFamily="34" charset="-120"/>
              </a:rPr>
              <a:t>	</a:t>
            </a:r>
          </a:p>
          <a:p>
            <a:endParaRPr lang="zh-TW" altLang="en-US" dirty="0"/>
          </a:p>
        </p:txBody>
      </p:sp>
      <p:sp>
        <p:nvSpPr>
          <p:cNvPr id="113" name="Google Shape;113;p6"/>
          <p:cNvSpPr/>
          <p:nvPr/>
        </p:nvSpPr>
        <p:spPr>
          <a:xfrm>
            <a:off x="6850969" y="4831547"/>
            <a:ext cx="1051924" cy="503898"/>
          </a:xfrm>
          <a:custGeom>
            <a:avLst/>
            <a:gdLst/>
            <a:ahLst/>
            <a:cxnLst/>
            <a:rect l="l" t="t" r="r" b="b"/>
            <a:pathLst>
              <a:path w="659764" h="264160" extrusionOk="0">
                <a:moveTo>
                  <a:pt x="0" y="0"/>
                </a:moveTo>
                <a:lnTo>
                  <a:pt x="659193" y="263956"/>
                </a:lnTo>
              </a:path>
            </a:pathLst>
          </a:custGeom>
          <a:noFill/>
          <a:ln w="25900" cap="flat" cmpd="sng">
            <a:solidFill>
              <a:srgbClr val="000000"/>
            </a:solidFill>
            <a:prstDash val="solid"/>
            <a:round/>
            <a:headEnd type="none" w="sm" len="sm"/>
            <a:tailEnd type="none" w="sm" len="sm"/>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sp>
        <p:nvSpPr>
          <p:cNvPr id="114" name="Google Shape;114;p6"/>
          <p:cNvSpPr/>
          <p:nvPr/>
        </p:nvSpPr>
        <p:spPr>
          <a:xfrm>
            <a:off x="7837646" y="5256355"/>
            <a:ext cx="239554" cy="191945"/>
          </a:xfrm>
          <a:custGeom>
            <a:avLst/>
            <a:gdLst/>
            <a:ahLst/>
            <a:cxnLst/>
            <a:rect l="l" t="t" r="r" b="b"/>
            <a:pathLst>
              <a:path w="86995" h="72389" extrusionOk="0">
                <a:moveTo>
                  <a:pt x="28892" y="0"/>
                </a:moveTo>
                <a:lnTo>
                  <a:pt x="0" y="72148"/>
                </a:lnTo>
                <a:lnTo>
                  <a:pt x="86601" y="64973"/>
                </a:lnTo>
                <a:lnTo>
                  <a:pt x="28892" y="0"/>
                </a:lnTo>
                <a:close/>
              </a:path>
            </a:pathLst>
          </a:custGeom>
          <a:solidFill>
            <a:srgbClr val="000000"/>
          </a:solidFill>
          <a:ln>
            <a:noFill/>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pic>
        <p:nvPicPr>
          <p:cNvPr id="7" name="圖片 6"/>
          <p:cNvPicPr>
            <a:picLocks noChangeAspect="1"/>
          </p:cNvPicPr>
          <p:nvPr/>
        </p:nvPicPr>
        <p:blipFill>
          <a:blip r:embed="rId3"/>
          <a:stretch>
            <a:fillRect/>
          </a:stretch>
        </p:blipFill>
        <p:spPr>
          <a:xfrm>
            <a:off x="7239000" y="5483400"/>
            <a:ext cx="7030431" cy="3743847"/>
          </a:xfrm>
          <a:prstGeom prst="rect">
            <a:avLst/>
          </a:prstGeom>
        </p:spPr>
      </p:pic>
      <p:grpSp>
        <p:nvGrpSpPr>
          <p:cNvPr id="9" name="群組 8"/>
          <p:cNvGrpSpPr/>
          <p:nvPr/>
        </p:nvGrpSpPr>
        <p:grpSpPr>
          <a:xfrm>
            <a:off x="1603660" y="3028987"/>
            <a:ext cx="5279498" cy="4326336"/>
            <a:chOff x="661965" y="1532270"/>
            <a:chExt cx="3519665" cy="2884224"/>
          </a:xfrm>
        </p:grpSpPr>
        <p:sp>
          <p:nvSpPr>
            <p:cNvPr id="10" name="Google Shape;109;p6"/>
            <p:cNvSpPr/>
            <p:nvPr/>
          </p:nvSpPr>
          <p:spPr>
            <a:xfrm>
              <a:off x="661965" y="1723701"/>
              <a:ext cx="3519665" cy="2692793"/>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pic>
          <p:nvPicPr>
            <p:cNvPr id="8" name="圖片 7"/>
            <p:cNvPicPr>
              <a:picLocks noChangeAspect="1"/>
            </p:cNvPicPr>
            <p:nvPr/>
          </p:nvPicPr>
          <p:blipFill>
            <a:blip r:embed="rId5"/>
            <a:stretch>
              <a:fillRect/>
            </a:stretch>
          </p:blipFill>
          <p:spPr>
            <a:xfrm>
              <a:off x="661965" y="1532270"/>
              <a:ext cx="3519665" cy="726774"/>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7"/>
          <p:cNvSpPr/>
          <p:nvPr/>
        </p:nvSpPr>
        <p:spPr>
          <a:xfrm>
            <a:off x="2287142" y="1142"/>
            <a:ext cx="1371600" cy="0"/>
          </a:xfrm>
          <a:custGeom>
            <a:avLst/>
            <a:gdLst/>
            <a:ahLst/>
            <a:cxnLst/>
            <a:rect l="l" t="t" r="r" b="b"/>
            <a:pathLst>
              <a:path w="914400" h="120000" extrusionOk="0">
                <a:moveTo>
                  <a:pt x="0" y="0"/>
                </a:moveTo>
                <a:lnTo>
                  <a:pt x="914400" y="0"/>
                </a:lnTo>
              </a:path>
            </a:pathLst>
          </a:custGeom>
          <a:noFill/>
          <a:ln w="9525" cap="flat" cmpd="sng">
            <a:solidFill>
              <a:srgbClr val="FBFFFF"/>
            </a:solidFill>
            <a:prstDash val="solid"/>
            <a:round/>
            <a:headEnd type="none" w="sm" len="sm"/>
            <a:tailEnd type="none" w="sm" len="sm"/>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sp>
        <p:nvSpPr>
          <p:cNvPr id="124" name="Google Shape;124;p7"/>
          <p:cNvSpPr/>
          <p:nvPr/>
        </p:nvSpPr>
        <p:spPr>
          <a:xfrm>
            <a:off x="2287142" y="1142"/>
            <a:ext cx="1371600" cy="0"/>
          </a:xfrm>
          <a:custGeom>
            <a:avLst/>
            <a:gdLst/>
            <a:ahLst/>
            <a:cxnLst/>
            <a:rect l="l" t="t" r="r" b="b"/>
            <a:pathLst>
              <a:path w="914400" h="120000" extrusionOk="0">
                <a:moveTo>
                  <a:pt x="0" y="0"/>
                </a:moveTo>
                <a:lnTo>
                  <a:pt x="914400" y="0"/>
                </a:lnTo>
              </a:path>
            </a:pathLst>
          </a:custGeom>
          <a:noFill/>
          <a:ln w="9525" cap="flat" cmpd="sng">
            <a:solidFill>
              <a:srgbClr val="FBFFFF"/>
            </a:solidFill>
            <a:prstDash val="solid"/>
            <a:round/>
            <a:headEnd type="none" w="sm" len="sm"/>
            <a:tailEnd type="none" w="sm" len="sm"/>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sp>
        <p:nvSpPr>
          <p:cNvPr id="128" name="Google Shape;128;p7"/>
          <p:cNvSpPr txBox="1">
            <a:spLocks noGrp="1"/>
          </p:cNvSpPr>
          <p:nvPr>
            <p:ph type="sldNum" sz="quarter" idx="7"/>
          </p:nvPr>
        </p:nvSpPr>
        <p:spPr>
          <a:prstGeom prst="rect">
            <a:avLst/>
          </a:prstGeom>
          <a:noFill/>
          <a:ln>
            <a:noFill/>
          </a:ln>
        </p:spPr>
        <p:txBody>
          <a:bodyPr spcFirstLastPara="1" wrap="square" lIns="0" tIns="0" rIns="0" bIns="0" anchor="t" anchorCtr="0">
            <a:spAutoFit/>
          </a:bodyPr>
          <a:lstStyle/>
          <a:p>
            <a:pPr defTabSz="1371600">
              <a:buClr>
                <a:srgbClr val="000000"/>
              </a:buClr>
            </a:pPr>
            <a:fld id="{00000000-1234-1234-1234-123412341234}" type="slidenum">
              <a:rPr lang="en-US">
                <a:solidFill>
                  <a:srgbClr val="000000"/>
                </a:solidFill>
              </a:rPr>
              <a:pPr defTabSz="1371600">
                <a:buClr>
                  <a:srgbClr val="000000"/>
                </a:buClr>
              </a:pPr>
              <a:t>13</a:t>
            </a:fld>
            <a:endParaRPr>
              <a:solidFill>
                <a:srgbClr val="000000"/>
              </a:solidFill>
            </a:endParaRPr>
          </a:p>
        </p:txBody>
      </p:sp>
      <p:sp>
        <p:nvSpPr>
          <p:cNvPr id="125" name="Google Shape;125;p7"/>
          <p:cNvSpPr txBox="1">
            <a:spLocks noGrp="1"/>
          </p:cNvSpPr>
          <p:nvPr>
            <p:ph type="title" idx="4294967295"/>
          </p:nvPr>
        </p:nvSpPr>
        <p:spPr>
          <a:xfrm>
            <a:off x="2286000" y="800100"/>
            <a:ext cx="13535025" cy="1618690"/>
          </a:xfrm>
          <a:prstGeom prst="rect">
            <a:avLst/>
          </a:prstGeom>
          <a:noFill/>
          <a:ln>
            <a:noFill/>
          </a:ln>
        </p:spPr>
        <p:txBody>
          <a:bodyPr spcFirstLastPara="1" wrap="square" lIns="0" tIns="18075" rIns="0" bIns="0" anchor="t" anchorCtr="0">
            <a:spAutoFit/>
          </a:bodyPr>
          <a:lstStyle/>
          <a:p>
            <a:pPr lvl="0"/>
            <a:r>
              <a:rPr lang="zh-TW" altLang="en-US" sz="6000" dirty="0">
                <a:latin typeface="Verdana"/>
                <a:ea typeface="Verdana"/>
                <a:cs typeface="Verdana"/>
                <a:sym typeface="Verdana"/>
              </a:rPr>
              <a:t>電子論文檔處理：</a:t>
            </a:r>
            <a:br>
              <a:rPr lang="zh-TW" altLang="en-US" dirty="0"/>
            </a:br>
            <a:r>
              <a:rPr lang="zh-TW" altLang="en-US" sz="4400" dirty="0">
                <a:latin typeface="Verdana"/>
                <a:ea typeface="Verdana"/>
                <a:cs typeface="Verdana"/>
                <a:sym typeface="Verdana"/>
              </a:rPr>
              <a:t>步驟</a:t>
            </a:r>
            <a:r>
              <a:rPr lang="en-US" altLang="zh-TW" sz="4400" dirty="0">
                <a:latin typeface="Verdana"/>
                <a:ea typeface="Verdana"/>
                <a:cs typeface="Verdana"/>
                <a:sym typeface="Verdana"/>
              </a:rPr>
              <a:t>1-Word</a:t>
            </a:r>
            <a:r>
              <a:rPr lang="zh-TW" altLang="en-US" sz="4400" dirty="0"/>
              <a:t>檔加入浮水印</a:t>
            </a:r>
            <a:r>
              <a:rPr lang="en-US" sz="4400" dirty="0">
                <a:latin typeface="Verdana"/>
                <a:ea typeface="Verdana"/>
                <a:cs typeface="Verdana"/>
                <a:sym typeface="Verdana"/>
              </a:rPr>
              <a:t>(3)</a:t>
            </a:r>
            <a:endParaRPr sz="4400" dirty="0"/>
          </a:p>
        </p:txBody>
      </p:sp>
      <p:sp>
        <p:nvSpPr>
          <p:cNvPr id="5" name="文字版面配置區 4"/>
          <p:cNvSpPr>
            <a:spLocks noGrp="1"/>
          </p:cNvSpPr>
          <p:nvPr>
            <p:ph type="body" idx="4294967295"/>
          </p:nvPr>
        </p:nvSpPr>
        <p:spPr>
          <a:xfrm>
            <a:off x="11747500" y="800101"/>
            <a:ext cx="6083300" cy="4924425"/>
          </a:xfrm>
        </p:spPr>
        <p:txBody>
          <a:bodyPr/>
          <a:lstStyle/>
          <a:p>
            <a:pPr marL="771525" indent="-428625">
              <a:buFont typeface="Wingdings" panose="05000000000000000000" pitchFamily="2" charset="2"/>
              <a:buChar char="l"/>
            </a:pPr>
            <a:r>
              <a:rPr lang="zh-TW" altLang="zh-TW" sz="4000" b="1" dirty="0">
                <a:solidFill>
                  <a:schemeClr val="tx1">
                    <a:lumMod val="65000"/>
                    <a:lumOff val="35000"/>
                  </a:schemeClr>
                </a:solidFill>
                <a:latin typeface="微軟正黑體" panose="020B0604030504040204" pitchFamily="34" charset="-120"/>
                <a:ea typeface="微軟正黑體" panose="020B0604030504040204" pitchFamily="34" charset="-120"/>
              </a:rPr>
              <a:t>游標移到浮水印圖檔上面</a:t>
            </a:r>
            <a:r>
              <a:rPr lang="zh-TW" altLang="en-US" sz="4000" b="1" dirty="0">
                <a:solidFill>
                  <a:schemeClr val="tx1">
                    <a:lumMod val="65000"/>
                    <a:lumOff val="35000"/>
                  </a:schemeClr>
                </a:solidFill>
                <a:latin typeface="微軟正黑體" panose="020B0604030504040204" pitchFamily="34" charset="-120"/>
                <a:ea typeface="微軟正黑體" panose="020B0604030504040204" pitchFamily="34" charset="-120"/>
              </a:rPr>
              <a:t>   </a:t>
            </a:r>
            <a:r>
              <a:rPr lang="en-US" altLang="zh-TW" sz="4000" b="1" dirty="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zh-TW" sz="4000" b="1" dirty="0">
                <a:solidFill>
                  <a:schemeClr val="tx1">
                    <a:lumMod val="65000"/>
                    <a:lumOff val="35000"/>
                  </a:schemeClr>
                </a:solidFill>
                <a:latin typeface="微軟正黑體" panose="020B0604030504040204" pitchFamily="34" charset="-120"/>
                <a:ea typeface="微軟正黑體" panose="020B0604030504040204" pitchFamily="34" charset="-120"/>
              </a:rPr>
              <a:t>左鍵點一下</a:t>
            </a:r>
            <a:r>
              <a:rPr lang="en-US" altLang="zh-TW" sz="4000" b="1" dirty="0">
                <a:solidFill>
                  <a:schemeClr val="tx1">
                    <a:lumMod val="65000"/>
                    <a:lumOff val="35000"/>
                  </a:schemeClr>
                </a:solidFill>
                <a:latin typeface="微軟正黑體" panose="020B0604030504040204" pitchFamily="34" charset="-120"/>
                <a:ea typeface="微軟正黑體" panose="020B0604030504040204" pitchFamily="34" charset="-120"/>
              </a:rPr>
              <a:t>] &gt; </a:t>
            </a:r>
          </a:p>
          <a:p>
            <a:pPr marL="342900" indent="0"/>
            <a:r>
              <a:rPr lang="en-US" altLang="zh-TW" sz="4000" b="1" dirty="0">
                <a:solidFill>
                  <a:schemeClr val="tx1">
                    <a:lumMod val="65000"/>
                    <a:lumOff val="35000"/>
                  </a:schemeClr>
                </a:solidFill>
                <a:latin typeface="微軟正黑體" panose="020B0604030504040204" pitchFamily="34" charset="-120"/>
                <a:ea typeface="微軟正黑體" panose="020B0604030504040204" pitchFamily="34" charset="-120"/>
              </a:rPr>
              <a:t>1[</a:t>
            </a:r>
            <a:r>
              <a:rPr lang="zh-TW" altLang="en-US" sz="4000" b="1" dirty="0">
                <a:solidFill>
                  <a:schemeClr val="tx1">
                    <a:lumMod val="65000"/>
                    <a:lumOff val="35000"/>
                  </a:schemeClr>
                </a:solidFill>
                <a:latin typeface="微軟正黑體" panose="020B0604030504040204" pitchFamily="34" charset="-120"/>
                <a:ea typeface="微軟正黑體" panose="020B0604030504040204" pitchFamily="34" charset="-120"/>
              </a:rPr>
              <a:t>點選</a:t>
            </a:r>
            <a:r>
              <a:rPr lang="zh-TW" altLang="zh-TW" sz="4000" b="1" dirty="0">
                <a:solidFill>
                  <a:schemeClr val="tx1">
                    <a:lumMod val="65000"/>
                    <a:lumOff val="35000"/>
                  </a:schemeClr>
                </a:solidFill>
                <a:latin typeface="微軟正黑體" panose="020B0604030504040204" pitchFamily="34" charset="-120"/>
                <a:ea typeface="微軟正黑體" panose="020B0604030504040204" pitchFamily="34" charset="-120"/>
              </a:rPr>
              <a:t>圖片右上小圖示</a:t>
            </a:r>
            <a:r>
              <a:rPr lang="en-US" altLang="zh-TW" sz="4000" b="1" dirty="0">
                <a:solidFill>
                  <a:schemeClr val="tx1">
                    <a:lumMod val="65000"/>
                    <a:lumOff val="35000"/>
                  </a:schemeClr>
                </a:solidFill>
                <a:latin typeface="微軟正黑體" panose="020B0604030504040204" pitchFamily="34" charset="-120"/>
                <a:ea typeface="微軟正黑體" panose="020B0604030504040204" pitchFamily="34" charset="-120"/>
              </a:rPr>
              <a:t>] &gt; </a:t>
            </a:r>
          </a:p>
          <a:p>
            <a:pPr marL="342900" indent="0"/>
            <a:r>
              <a:rPr lang="en-US" altLang="zh-TW" sz="4000" b="1" dirty="0">
                <a:solidFill>
                  <a:schemeClr val="tx1">
                    <a:lumMod val="65000"/>
                    <a:lumOff val="35000"/>
                  </a:schemeClr>
                </a:solidFill>
                <a:latin typeface="微軟正黑體" panose="020B0604030504040204" pitchFamily="34" charset="-120"/>
                <a:ea typeface="微軟正黑體" panose="020B0604030504040204" pitchFamily="34" charset="-120"/>
              </a:rPr>
              <a:t>2[</a:t>
            </a:r>
            <a:r>
              <a:rPr lang="zh-TW" altLang="zh-TW" sz="4000" b="1" dirty="0">
                <a:solidFill>
                  <a:schemeClr val="tx1">
                    <a:lumMod val="65000"/>
                    <a:lumOff val="35000"/>
                  </a:schemeClr>
                </a:solidFill>
                <a:latin typeface="微軟正黑體" panose="020B0604030504040204" pitchFamily="34" charset="-120"/>
                <a:ea typeface="微軟正黑體" panose="020B0604030504040204" pitchFamily="34" charset="-120"/>
              </a:rPr>
              <a:t>選擇文字在前</a:t>
            </a:r>
            <a:r>
              <a:rPr lang="en-US" altLang="zh-TW" sz="4000" b="1" dirty="0">
                <a:solidFill>
                  <a:schemeClr val="tx1">
                    <a:lumMod val="65000"/>
                    <a:lumOff val="35000"/>
                  </a:schemeClr>
                </a:solidFill>
                <a:latin typeface="微軟正黑體" panose="020B0604030504040204" pitchFamily="34" charset="-120"/>
                <a:ea typeface="微軟正黑體" panose="020B0604030504040204" pitchFamily="34" charset="-120"/>
              </a:rPr>
              <a:t>] &gt; </a:t>
            </a:r>
          </a:p>
          <a:p>
            <a:pPr marL="342900" indent="0"/>
            <a:r>
              <a:rPr lang="en-US" altLang="zh-TW" sz="4000" b="1" dirty="0">
                <a:solidFill>
                  <a:schemeClr val="tx1">
                    <a:lumMod val="65000"/>
                    <a:lumOff val="35000"/>
                  </a:schemeClr>
                </a:solidFill>
                <a:latin typeface="微軟正黑體" panose="020B0604030504040204" pitchFamily="34" charset="-120"/>
                <a:ea typeface="微軟正黑體" panose="020B0604030504040204" pitchFamily="34" charset="-120"/>
              </a:rPr>
              <a:t>3[</a:t>
            </a:r>
            <a:r>
              <a:rPr lang="zh-TW" altLang="zh-TW" sz="4000" b="1" dirty="0">
                <a:solidFill>
                  <a:schemeClr val="tx1">
                    <a:lumMod val="65000"/>
                    <a:lumOff val="35000"/>
                  </a:schemeClr>
                </a:solidFill>
                <a:latin typeface="微軟正黑體" panose="020B0604030504040204" pitchFamily="34" charset="-120"/>
                <a:ea typeface="微軟正黑體" panose="020B0604030504040204" pitchFamily="34" charset="-120"/>
              </a:rPr>
              <a:t>位置</a:t>
            </a:r>
            <a:r>
              <a:rPr lang="en-US" altLang="zh-TW" sz="4000" b="1" dirty="0">
                <a:solidFill>
                  <a:schemeClr val="tx1">
                    <a:lumMod val="65000"/>
                    <a:lumOff val="35000"/>
                  </a:schemeClr>
                </a:solidFill>
                <a:latin typeface="微軟正黑體" panose="020B0604030504040204" pitchFamily="34" charset="-120"/>
                <a:ea typeface="微軟正黑體" panose="020B0604030504040204" pitchFamily="34" charset="-120"/>
              </a:rPr>
              <a:t>] &gt; </a:t>
            </a:r>
          </a:p>
          <a:p>
            <a:pPr marL="342900" indent="0"/>
            <a:r>
              <a:rPr lang="en-US" altLang="zh-TW" sz="4000" b="1" dirty="0">
                <a:solidFill>
                  <a:schemeClr val="tx1">
                    <a:lumMod val="65000"/>
                    <a:lumOff val="35000"/>
                  </a:schemeClr>
                </a:solidFill>
                <a:latin typeface="微軟正黑體" panose="020B0604030504040204" pitchFamily="34" charset="-120"/>
                <a:ea typeface="微軟正黑體" panose="020B0604030504040204" pitchFamily="34" charset="-120"/>
              </a:rPr>
              <a:t>4[</a:t>
            </a:r>
            <a:r>
              <a:rPr lang="zh-TW" altLang="zh-TW" sz="4000" b="1" dirty="0">
                <a:solidFill>
                  <a:schemeClr val="tx1">
                    <a:lumMod val="65000"/>
                    <a:lumOff val="35000"/>
                  </a:schemeClr>
                </a:solidFill>
                <a:latin typeface="微軟正黑體" panose="020B0604030504040204" pitchFamily="34" charset="-120"/>
                <a:ea typeface="微軟正黑體" panose="020B0604030504040204" pitchFamily="34" charset="-120"/>
              </a:rPr>
              <a:t>上方置中矩形文繞圖</a:t>
            </a:r>
            <a:r>
              <a:rPr lang="en-US" altLang="zh-TW" sz="4000" b="1" dirty="0">
                <a:solidFill>
                  <a:schemeClr val="tx1">
                    <a:lumMod val="65000"/>
                    <a:lumOff val="35000"/>
                  </a:schemeClr>
                </a:solidFill>
                <a:latin typeface="微軟正黑體" panose="020B0604030504040204" pitchFamily="34" charset="-120"/>
                <a:ea typeface="微軟正黑體" panose="020B0604030504040204" pitchFamily="34" charset="-120"/>
              </a:rPr>
              <a:t>]</a:t>
            </a:r>
          </a:p>
          <a:p>
            <a:pPr marL="342900" indent="0"/>
            <a:r>
              <a:rPr lang="en-US" altLang="zh-TW" sz="4000" b="1" dirty="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4000" b="1" dirty="0">
                <a:solidFill>
                  <a:schemeClr val="tx1">
                    <a:lumMod val="65000"/>
                    <a:lumOff val="35000"/>
                  </a:schemeClr>
                </a:solidFill>
                <a:latin typeface="微軟正黑體" panose="020B0604030504040204" pitchFamily="34" charset="-120"/>
                <a:ea typeface="微軟正黑體" panose="020B0604030504040204" pitchFamily="34" charset="-120"/>
              </a:rPr>
              <a:t>成功加入浮水印</a:t>
            </a:r>
            <a:r>
              <a:rPr lang="en-US" altLang="zh-TW" sz="4000" b="1" dirty="0">
                <a:solidFill>
                  <a:schemeClr val="tx1">
                    <a:lumMod val="65000"/>
                    <a:lumOff val="35000"/>
                  </a:schemeClr>
                </a:solidFill>
                <a:latin typeface="微軟正黑體" panose="020B0604030504040204" pitchFamily="34" charset="-120"/>
                <a:ea typeface="微軟正黑體" panose="020B0604030504040204" pitchFamily="34" charset="-120"/>
              </a:rPr>
              <a:t>~~</a:t>
            </a:r>
            <a:endParaRPr lang="zh-TW" altLang="zh-TW" sz="4000" b="1" dirty="0">
              <a:solidFill>
                <a:schemeClr val="tx1">
                  <a:lumMod val="65000"/>
                  <a:lumOff val="35000"/>
                </a:schemeClr>
              </a:solidFill>
              <a:latin typeface="微軟正黑體" panose="020B0604030504040204" pitchFamily="34" charset="-120"/>
              <a:ea typeface="微軟正黑體" panose="020B0604030504040204" pitchFamily="34" charset="-120"/>
            </a:endParaRPr>
          </a:p>
          <a:p>
            <a:endParaRPr lang="zh-TW" altLang="en-US" sz="4000" dirty="0"/>
          </a:p>
        </p:txBody>
      </p:sp>
      <p:pic>
        <p:nvPicPr>
          <p:cNvPr id="3" name="圖片 2"/>
          <p:cNvPicPr>
            <a:picLocks noChangeAspect="1"/>
          </p:cNvPicPr>
          <p:nvPr/>
        </p:nvPicPr>
        <p:blipFill>
          <a:blip r:embed="rId3"/>
          <a:stretch>
            <a:fillRect/>
          </a:stretch>
        </p:blipFill>
        <p:spPr>
          <a:xfrm>
            <a:off x="2133600" y="3230110"/>
            <a:ext cx="7935906" cy="65939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8000"/>
    </mc:Choice>
    <mc:Fallback xmlns="">
      <p:transition spd="slow" advTm="18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5726" y="4004628"/>
            <a:ext cx="7960274" cy="5163807"/>
          </a:xfrm>
          <a:prstGeom prst="rect">
            <a:avLst/>
          </a:prstGeom>
        </p:spPr>
      </p:pic>
      <p:sp>
        <p:nvSpPr>
          <p:cNvPr id="171" name="Google Shape;171;p10"/>
          <p:cNvSpPr/>
          <p:nvPr/>
        </p:nvSpPr>
        <p:spPr>
          <a:xfrm>
            <a:off x="2287142" y="1142"/>
            <a:ext cx="1371600" cy="0"/>
          </a:xfrm>
          <a:custGeom>
            <a:avLst/>
            <a:gdLst/>
            <a:ahLst/>
            <a:cxnLst/>
            <a:rect l="l" t="t" r="r" b="b"/>
            <a:pathLst>
              <a:path w="914400" h="120000" extrusionOk="0">
                <a:moveTo>
                  <a:pt x="0" y="0"/>
                </a:moveTo>
                <a:lnTo>
                  <a:pt x="914400" y="0"/>
                </a:lnTo>
              </a:path>
            </a:pathLst>
          </a:custGeom>
          <a:noFill/>
          <a:ln w="9525" cap="flat" cmpd="sng">
            <a:solidFill>
              <a:srgbClr val="FBFFFF"/>
            </a:solidFill>
            <a:prstDash val="solid"/>
            <a:round/>
            <a:headEnd type="none" w="sm" len="sm"/>
            <a:tailEnd type="none" w="sm" len="sm"/>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sp>
        <p:nvSpPr>
          <p:cNvPr id="172" name="Google Shape;172;p10"/>
          <p:cNvSpPr/>
          <p:nvPr/>
        </p:nvSpPr>
        <p:spPr>
          <a:xfrm>
            <a:off x="2287142" y="1142"/>
            <a:ext cx="1371600" cy="0"/>
          </a:xfrm>
          <a:custGeom>
            <a:avLst/>
            <a:gdLst/>
            <a:ahLst/>
            <a:cxnLst/>
            <a:rect l="l" t="t" r="r" b="b"/>
            <a:pathLst>
              <a:path w="914400" h="120000" extrusionOk="0">
                <a:moveTo>
                  <a:pt x="0" y="0"/>
                </a:moveTo>
                <a:lnTo>
                  <a:pt x="914400" y="0"/>
                </a:lnTo>
              </a:path>
            </a:pathLst>
          </a:custGeom>
          <a:noFill/>
          <a:ln w="9525" cap="flat" cmpd="sng">
            <a:solidFill>
              <a:srgbClr val="FBFFFF"/>
            </a:solidFill>
            <a:prstDash val="solid"/>
            <a:round/>
            <a:headEnd type="none" w="sm" len="sm"/>
            <a:tailEnd type="none" w="sm" len="sm"/>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sp>
        <p:nvSpPr>
          <p:cNvPr id="176" name="Google Shape;176;p10"/>
          <p:cNvSpPr txBox="1">
            <a:spLocks noGrp="1"/>
          </p:cNvSpPr>
          <p:nvPr>
            <p:ph type="sldNum" sz="quarter" idx="7"/>
          </p:nvPr>
        </p:nvSpPr>
        <p:spPr>
          <a:prstGeom prst="rect">
            <a:avLst/>
          </a:prstGeom>
          <a:noFill/>
          <a:ln>
            <a:noFill/>
          </a:ln>
        </p:spPr>
        <p:txBody>
          <a:bodyPr spcFirstLastPara="1" wrap="square" lIns="0" tIns="0" rIns="0" bIns="0" anchor="t" anchorCtr="0">
            <a:spAutoFit/>
          </a:bodyPr>
          <a:lstStyle/>
          <a:p>
            <a:pPr marL="38100" defTabSz="1371600">
              <a:buClr>
                <a:srgbClr val="000000"/>
              </a:buClr>
            </a:pPr>
            <a:fld id="{00000000-1234-1234-1234-123412341234}" type="slidenum">
              <a:rPr lang="en-US">
                <a:solidFill>
                  <a:srgbClr val="000000"/>
                </a:solidFill>
              </a:rPr>
              <a:pPr marL="38100" defTabSz="1371600">
                <a:buClr>
                  <a:srgbClr val="000000"/>
                </a:buClr>
              </a:pPr>
              <a:t>14</a:t>
            </a:fld>
            <a:endParaRPr>
              <a:solidFill>
                <a:srgbClr val="000000"/>
              </a:solidFill>
            </a:endParaRPr>
          </a:p>
        </p:txBody>
      </p:sp>
      <p:sp>
        <p:nvSpPr>
          <p:cNvPr id="173" name="Google Shape;173;p10"/>
          <p:cNvSpPr txBox="1">
            <a:spLocks noGrp="1"/>
          </p:cNvSpPr>
          <p:nvPr>
            <p:ph type="title" idx="4294967295"/>
          </p:nvPr>
        </p:nvSpPr>
        <p:spPr>
          <a:xfrm>
            <a:off x="1800739" y="629210"/>
            <a:ext cx="13535025" cy="1618690"/>
          </a:xfrm>
          <a:prstGeom prst="rect">
            <a:avLst/>
          </a:prstGeom>
          <a:noFill/>
          <a:ln>
            <a:noFill/>
          </a:ln>
        </p:spPr>
        <p:txBody>
          <a:bodyPr spcFirstLastPara="1" wrap="square" lIns="0" tIns="18075" rIns="0" bIns="0" anchor="t" anchorCtr="0">
            <a:spAutoFit/>
          </a:bodyPr>
          <a:lstStyle/>
          <a:p>
            <a:pPr marL="1621155" marR="7620" indent="-1603058"/>
            <a:r>
              <a:rPr lang="zh-TW" altLang="en-US" sz="6000" dirty="0">
                <a:latin typeface="Verdana"/>
                <a:ea typeface="Verdana"/>
                <a:cs typeface="Verdana"/>
                <a:sym typeface="Verdana"/>
              </a:rPr>
              <a:t>電子論文檔處理：</a:t>
            </a:r>
            <a:br>
              <a:rPr lang="en-US" altLang="zh-TW" sz="6000" dirty="0">
                <a:latin typeface="Verdana"/>
                <a:ea typeface="Verdana"/>
                <a:cs typeface="Verdana"/>
                <a:sym typeface="Verdana"/>
              </a:rPr>
            </a:br>
            <a:r>
              <a:rPr lang="zh-TW" altLang="en-US" sz="4400" dirty="0">
                <a:sym typeface="Verdana"/>
              </a:rPr>
              <a:t>步驟</a:t>
            </a:r>
            <a:r>
              <a:rPr lang="en-US" altLang="zh-TW" sz="4400" dirty="0">
                <a:sym typeface="Verdana"/>
              </a:rPr>
              <a:t>2-</a:t>
            </a:r>
            <a:r>
              <a:rPr lang="en-US" sz="4400" dirty="0"/>
              <a:t>輸入檔案資訊</a:t>
            </a:r>
            <a:r>
              <a:rPr lang="zh-TW" altLang="en-US" sz="4400" dirty="0"/>
              <a:t>，儲存檔案</a:t>
            </a:r>
            <a:endParaRPr sz="4400" dirty="0"/>
          </a:p>
        </p:txBody>
      </p:sp>
      <p:sp>
        <p:nvSpPr>
          <p:cNvPr id="7" name="文字版面配置區 6"/>
          <p:cNvSpPr>
            <a:spLocks noGrp="1"/>
          </p:cNvSpPr>
          <p:nvPr>
            <p:ph type="body" idx="4294967295"/>
          </p:nvPr>
        </p:nvSpPr>
        <p:spPr>
          <a:xfrm>
            <a:off x="9365455" y="2476500"/>
            <a:ext cx="8701089" cy="2462213"/>
          </a:xfrm>
        </p:spPr>
        <p:txBody>
          <a:bodyPr/>
          <a:lstStyle/>
          <a:p>
            <a:pPr marL="771525" indent="-428625">
              <a:buFont typeface="Wingdings" panose="05000000000000000000" pitchFamily="2" charset="2"/>
              <a:buChar char="l"/>
            </a:pPr>
            <a:r>
              <a:rPr lang="en-US" altLang="zh-TW" sz="3200" b="1" dirty="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zh-TW" sz="3200" b="1" dirty="0">
                <a:solidFill>
                  <a:schemeClr val="tx1">
                    <a:lumMod val="65000"/>
                    <a:lumOff val="35000"/>
                  </a:schemeClr>
                </a:solidFill>
                <a:latin typeface="微軟正黑體" panose="020B0604030504040204" pitchFamily="34" charset="-120"/>
                <a:ea typeface="微軟正黑體" panose="020B0604030504040204" pitchFamily="34" charset="-120"/>
              </a:rPr>
              <a:t>檔案</a:t>
            </a:r>
            <a:r>
              <a:rPr lang="en-US" altLang="zh-TW" sz="3200" b="1" dirty="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zh-TW" sz="3200" b="1" dirty="0">
                <a:solidFill>
                  <a:schemeClr val="tx1">
                    <a:lumMod val="65000"/>
                    <a:lumOff val="35000"/>
                  </a:schemeClr>
                </a:solidFill>
                <a:latin typeface="微軟正黑體" panose="020B0604030504040204" pitchFamily="34" charset="-120"/>
                <a:ea typeface="微軟正黑體" panose="020B0604030504040204" pitchFamily="34" charset="-120"/>
              </a:rPr>
              <a:t>，修改資訊</a:t>
            </a:r>
            <a:endParaRPr lang="en-US" altLang="zh-TW" sz="3200" b="1" dirty="0">
              <a:solidFill>
                <a:schemeClr val="tx1">
                  <a:lumMod val="65000"/>
                  <a:lumOff val="35000"/>
                </a:schemeClr>
              </a:solidFill>
              <a:latin typeface="微軟正黑體" panose="020B0604030504040204" pitchFamily="34" charset="-120"/>
              <a:ea typeface="微軟正黑體" panose="020B0604030504040204" pitchFamily="34" charset="-120"/>
            </a:endParaRPr>
          </a:p>
          <a:p>
            <a:pPr marL="771525" indent="-428625">
              <a:buFont typeface="Wingdings" panose="05000000000000000000" pitchFamily="2" charset="2"/>
              <a:buChar char="l"/>
            </a:pPr>
            <a:r>
              <a:rPr lang="zh-TW" altLang="zh-TW" sz="3200" b="1" dirty="0">
                <a:solidFill>
                  <a:schemeClr val="tx1">
                    <a:lumMod val="65000"/>
                    <a:lumOff val="35000"/>
                  </a:schemeClr>
                </a:solidFill>
                <a:latin typeface="微軟正黑體" panose="020B0604030504040204" pitchFamily="34" charset="-120"/>
                <a:ea typeface="微軟正黑體" panose="020B0604030504040204" pitchFamily="34" charset="-120"/>
              </a:rPr>
              <a:t> 游標移到作者</a:t>
            </a:r>
            <a:r>
              <a:rPr lang="en-US" altLang="zh-TW" sz="3200" b="1" dirty="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zh-TW" sz="3200" b="1" dirty="0">
                <a:solidFill>
                  <a:schemeClr val="tx1">
                    <a:lumMod val="65000"/>
                    <a:lumOff val="35000"/>
                  </a:schemeClr>
                </a:solidFill>
                <a:latin typeface="微軟正黑體" panose="020B0604030504040204" pitchFamily="34" charset="-120"/>
                <a:ea typeface="微軟正黑體" panose="020B0604030504040204" pitchFamily="34" charset="-120"/>
              </a:rPr>
              <a:t>右鍵點一下</a:t>
            </a:r>
            <a:r>
              <a:rPr lang="en-US" altLang="zh-TW" sz="3200" b="1" dirty="0">
                <a:solidFill>
                  <a:schemeClr val="tx1">
                    <a:lumMod val="65000"/>
                    <a:lumOff val="35000"/>
                  </a:schemeClr>
                </a:solidFill>
                <a:latin typeface="微軟正黑體" panose="020B0604030504040204" pitchFamily="34" charset="-120"/>
                <a:ea typeface="微軟正黑體" panose="020B0604030504040204" pitchFamily="34" charset="-120"/>
              </a:rPr>
              <a:t>] &gt; [</a:t>
            </a:r>
            <a:r>
              <a:rPr lang="zh-TW" altLang="zh-TW" sz="3200" b="1" dirty="0">
                <a:solidFill>
                  <a:schemeClr val="tx1">
                    <a:lumMod val="65000"/>
                    <a:lumOff val="35000"/>
                  </a:schemeClr>
                </a:solidFill>
                <a:latin typeface="微軟正黑體" panose="020B0604030504040204" pitchFamily="34" charset="-120"/>
                <a:ea typeface="微軟正黑體" panose="020B0604030504040204" pitchFamily="34" charset="-120"/>
              </a:rPr>
              <a:t>編輯內容</a:t>
            </a:r>
            <a:r>
              <a:rPr lang="en-US" altLang="zh-TW" sz="3200" b="1" dirty="0">
                <a:solidFill>
                  <a:schemeClr val="tx1">
                    <a:lumMod val="65000"/>
                    <a:lumOff val="35000"/>
                  </a:schemeClr>
                </a:solidFill>
                <a:latin typeface="微軟正黑體" panose="020B0604030504040204" pitchFamily="34" charset="-120"/>
                <a:ea typeface="微軟正黑體" panose="020B0604030504040204" pitchFamily="34" charset="-120"/>
              </a:rPr>
              <a:t>] &gt; </a:t>
            </a:r>
            <a:r>
              <a:rPr lang="zh-TW" altLang="zh-TW" sz="3200" b="1" dirty="0">
                <a:solidFill>
                  <a:schemeClr val="tx1">
                    <a:lumMod val="65000"/>
                    <a:lumOff val="35000"/>
                  </a:schemeClr>
                </a:solidFill>
                <a:latin typeface="微軟正黑體" panose="020B0604030504040204" pitchFamily="34" charset="-120"/>
                <a:ea typeface="微軟正黑體" panose="020B0604030504040204" pitchFamily="34" charset="-120"/>
              </a:rPr>
              <a:t>更改作者名稱為「朝陽科技大學</a:t>
            </a:r>
            <a:r>
              <a:rPr lang="en-US" altLang="zh-TW" sz="3200" b="1" dirty="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zh-TW" sz="3200" b="1" dirty="0">
                <a:solidFill>
                  <a:schemeClr val="tx1">
                    <a:lumMod val="65000"/>
                    <a:lumOff val="35000"/>
                  </a:schemeClr>
                </a:solidFill>
                <a:latin typeface="微軟正黑體" panose="020B0604030504040204" pitchFamily="34" charset="-120"/>
                <a:ea typeface="微軟正黑體" panose="020B0604030504040204" pitchFamily="34" charset="-120"/>
              </a:rPr>
              <a:t>系所名</a:t>
            </a:r>
            <a:r>
              <a:rPr lang="en-US" altLang="zh-TW" sz="3200" b="1" dirty="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zh-TW" sz="3200" b="1" dirty="0">
                <a:solidFill>
                  <a:schemeClr val="tx1">
                    <a:lumMod val="65000"/>
                    <a:lumOff val="35000"/>
                  </a:schemeClr>
                </a:solidFill>
                <a:latin typeface="微軟正黑體" panose="020B0604030504040204" pitchFamily="34" charset="-120"/>
                <a:ea typeface="微軟正黑體" panose="020B0604030504040204" pitchFamily="34" charset="-120"/>
              </a:rPr>
              <a:t>姓名」</a:t>
            </a:r>
            <a:r>
              <a:rPr lang="en-US" altLang="zh-TW" sz="3200" b="1" dirty="0">
                <a:solidFill>
                  <a:schemeClr val="tx1">
                    <a:lumMod val="65000"/>
                    <a:lumOff val="35000"/>
                  </a:schemeClr>
                </a:solidFill>
                <a:latin typeface="微軟正黑體" panose="020B0604030504040204" pitchFamily="34" charset="-120"/>
                <a:ea typeface="微軟正黑體" panose="020B0604030504040204" pitchFamily="34" charset="-120"/>
              </a:rPr>
              <a:t>&gt; [</a:t>
            </a:r>
            <a:r>
              <a:rPr lang="zh-TW" altLang="zh-TW" sz="3200" b="1" dirty="0">
                <a:solidFill>
                  <a:schemeClr val="tx1">
                    <a:lumMod val="65000"/>
                    <a:lumOff val="35000"/>
                  </a:schemeClr>
                </a:solidFill>
                <a:latin typeface="微軟正黑體" panose="020B0604030504040204" pitchFamily="34" charset="-120"/>
                <a:ea typeface="微軟正黑體" panose="020B0604030504040204" pitchFamily="34" charset="-120"/>
              </a:rPr>
              <a:t>顯示所有摘要資訊</a:t>
            </a:r>
            <a:r>
              <a:rPr lang="en-US" altLang="zh-TW" sz="3200" b="1" dirty="0">
                <a:solidFill>
                  <a:schemeClr val="tx1">
                    <a:lumMod val="65000"/>
                    <a:lumOff val="35000"/>
                  </a:schemeClr>
                </a:solidFill>
                <a:latin typeface="微軟正黑體" panose="020B0604030504040204" pitchFamily="34" charset="-120"/>
                <a:ea typeface="微軟正黑體" panose="020B0604030504040204" pitchFamily="34" charset="-120"/>
              </a:rPr>
              <a:t>] &gt;</a:t>
            </a:r>
            <a:r>
              <a:rPr lang="zh-TW" altLang="en-US" sz="3200" b="1" dirty="0">
                <a:solidFill>
                  <a:schemeClr val="tx1">
                    <a:lumMod val="65000"/>
                    <a:lumOff val="35000"/>
                  </a:schemeClr>
                </a:solidFill>
                <a:latin typeface="微軟正黑體" panose="020B0604030504040204" pitchFamily="34" charset="-120"/>
                <a:ea typeface="微軟正黑體" panose="020B0604030504040204" pitchFamily="34" charset="-120"/>
              </a:rPr>
              <a:t>依序修改標題、標籤、主旨</a:t>
            </a:r>
          </a:p>
        </p:txBody>
      </p:sp>
      <p:sp>
        <p:nvSpPr>
          <p:cNvPr id="175" name="Google Shape;175;p10"/>
          <p:cNvSpPr/>
          <p:nvPr/>
        </p:nvSpPr>
        <p:spPr>
          <a:xfrm>
            <a:off x="2304917" y="133220"/>
            <a:ext cx="343166" cy="343166"/>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pic>
        <p:nvPicPr>
          <p:cNvPr id="2" name="圖片 1"/>
          <p:cNvPicPr>
            <a:picLocks noChangeAspect="1"/>
          </p:cNvPicPr>
          <p:nvPr/>
        </p:nvPicPr>
        <p:blipFill rotWithShape="1">
          <a:blip r:embed="rId5">
            <a:extLst>
              <a:ext uri="{28A0092B-C50C-407E-A947-70E740481C1C}">
                <a14:useLocalDpi xmlns:a14="http://schemas.microsoft.com/office/drawing/2010/main" val="0"/>
              </a:ext>
            </a:extLst>
          </a:blip>
          <a:srcRect b="39624"/>
          <a:stretch/>
        </p:blipFill>
        <p:spPr>
          <a:xfrm>
            <a:off x="1800739" y="2857500"/>
            <a:ext cx="5549604" cy="1245476"/>
          </a:xfrm>
          <a:prstGeom prst="rect">
            <a:avLst/>
          </a:prstGeom>
        </p:spPr>
      </p:pic>
      <p:cxnSp>
        <p:nvCxnSpPr>
          <p:cNvPr id="6" name="直線單箭頭接點 5"/>
          <p:cNvCxnSpPr/>
          <p:nvPr/>
        </p:nvCxnSpPr>
        <p:spPr>
          <a:xfrm>
            <a:off x="2386276" y="3328206"/>
            <a:ext cx="3445848" cy="1272990"/>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9" name="直線單箭頭接點 8"/>
          <p:cNvCxnSpPr/>
          <p:nvPr/>
        </p:nvCxnSpPr>
        <p:spPr>
          <a:xfrm flipH="1">
            <a:off x="7734749" y="7112606"/>
            <a:ext cx="1588596" cy="62323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1" name="圖片 10"/>
          <p:cNvPicPr>
            <a:picLocks noChangeAspect="1"/>
          </p:cNvPicPr>
          <p:nvPr/>
        </p:nvPicPr>
        <p:blipFill>
          <a:blip r:embed="rId6"/>
          <a:stretch>
            <a:fillRect/>
          </a:stretch>
        </p:blipFill>
        <p:spPr>
          <a:xfrm>
            <a:off x="1649182" y="5296562"/>
            <a:ext cx="5701161" cy="43962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0000"/>
    </mc:Choice>
    <mc:Fallback xmlns="">
      <p:transition spd="slow" advTm="40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8"/>
          <p:cNvSpPr/>
          <p:nvPr/>
        </p:nvSpPr>
        <p:spPr>
          <a:xfrm>
            <a:off x="2287142" y="1142"/>
            <a:ext cx="1371600" cy="0"/>
          </a:xfrm>
          <a:custGeom>
            <a:avLst/>
            <a:gdLst/>
            <a:ahLst/>
            <a:cxnLst/>
            <a:rect l="l" t="t" r="r" b="b"/>
            <a:pathLst>
              <a:path w="914400" h="120000" extrusionOk="0">
                <a:moveTo>
                  <a:pt x="0" y="0"/>
                </a:moveTo>
                <a:lnTo>
                  <a:pt x="914400" y="0"/>
                </a:lnTo>
              </a:path>
            </a:pathLst>
          </a:custGeom>
          <a:noFill/>
          <a:ln w="9525" cap="flat" cmpd="sng">
            <a:solidFill>
              <a:srgbClr val="FBFFFF"/>
            </a:solidFill>
            <a:prstDash val="solid"/>
            <a:round/>
            <a:headEnd type="none" w="sm" len="sm"/>
            <a:tailEnd type="none" w="sm" len="sm"/>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sp>
        <p:nvSpPr>
          <p:cNvPr id="134" name="Google Shape;134;p8"/>
          <p:cNvSpPr/>
          <p:nvPr/>
        </p:nvSpPr>
        <p:spPr>
          <a:xfrm>
            <a:off x="2287142" y="1142"/>
            <a:ext cx="1371600" cy="0"/>
          </a:xfrm>
          <a:custGeom>
            <a:avLst/>
            <a:gdLst/>
            <a:ahLst/>
            <a:cxnLst/>
            <a:rect l="l" t="t" r="r" b="b"/>
            <a:pathLst>
              <a:path w="914400" h="120000" extrusionOk="0">
                <a:moveTo>
                  <a:pt x="0" y="0"/>
                </a:moveTo>
                <a:lnTo>
                  <a:pt x="914400" y="0"/>
                </a:lnTo>
              </a:path>
            </a:pathLst>
          </a:custGeom>
          <a:noFill/>
          <a:ln w="9525" cap="flat" cmpd="sng">
            <a:solidFill>
              <a:srgbClr val="FBFFFF"/>
            </a:solidFill>
            <a:prstDash val="solid"/>
            <a:round/>
            <a:headEnd type="none" w="sm" len="sm"/>
            <a:tailEnd type="none" w="sm" len="sm"/>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sp>
        <p:nvSpPr>
          <p:cNvPr id="144" name="Google Shape;144;p8"/>
          <p:cNvSpPr txBox="1">
            <a:spLocks noGrp="1"/>
          </p:cNvSpPr>
          <p:nvPr>
            <p:ph type="sldNum" sz="quarter" idx="7"/>
          </p:nvPr>
        </p:nvSpPr>
        <p:spPr>
          <a:prstGeom prst="rect">
            <a:avLst/>
          </a:prstGeom>
          <a:noFill/>
          <a:ln>
            <a:noFill/>
          </a:ln>
        </p:spPr>
        <p:txBody>
          <a:bodyPr spcFirstLastPara="1" wrap="square" lIns="0" tIns="0" rIns="0" bIns="0" anchor="t" anchorCtr="0">
            <a:spAutoFit/>
          </a:bodyPr>
          <a:lstStyle/>
          <a:p>
            <a:pPr defTabSz="1371600">
              <a:buClr>
                <a:srgbClr val="000000"/>
              </a:buClr>
            </a:pPr>
            <a:fld id="{00000000-1234-1234-1234-123412341234}" type="slidenum">
              <a:rPr lang="en-US">
                <a:solidFill>
                  <a:srgbClr val="000000"/>
                </a:solidFill>
              </a:rPr>
              <a:pPr defTabSz="1371600">
                <a:buClr>
                  <a:srgbClr val="000000"/>
                </a:buClr>
              </a:pPr>
              <a:t>15</a:t>
            </a:fld>
            <a:endParaRPr>
              <a:solidFill>
                <a:srgbClr val="000000"/>
              </a:solidFill>
            </a:endParaRPr>
          </a:p>
        </p:txBody>
      </p:sp>
      <p:sp>
        <p:nvSpPr>
          <p:cNvPr id="135" name="Google Shape;135;p8"/>
          <p:cNvSpPr txBox="1">
            <a:spLocks noGrp="1"/>
          </p:cNvSpPr>
          <p:nvPr>
            <p:ph type="title" idx="4294967295"/>
          </p:nvPr>
        </p:nvSpPr>
        <p:spPr>
          <a:xfrm>
            <a:off x="2287142" y="841119"/>
            <a:ext cx="13535025" cy="1619250"/>
          </a:xfrm>
          <a:prstGeom prst="rect">
            <a:avLst/>
          </a:prstGeom>
          <a:noFill/>
          <a:ln>
            <a:noFill/>
          </a:ln>
        </p:spPr>
        <p:txBody>
          <a:bodyPr spcFirstLastPara="1" wrap="square" lIns="0" tIns="18075" rIns="0" bIns="0" anchor="t" anchorCtr="0">
            <a:spAutoFit/>
          </a:bodyPr>
          <a:lstStyle/>
          <a:p>
            <a:pPr lvl="0"/>
            <a:r>
              <a:rPr lang="zh-TW" altLang="en-US" sz="6000" dirty="0">
                <a:latin typeface="Verdana"/>
                <a:ea typeface="Verdana"/>
                <a:cs typeface="Verdana"/>
                <a:sym typeface="Verdana"/>
              </a:rPr>
              <a:t>電子論文檔處理：</a:t>
            </a:r>
            <a:br>
              <a:rPr lang="zh-TW" altLang="en-US" sz="6000" dirty="0"/>
            </a:br>
            <a:r>
              <a:rPr lang="zh-TW" altLang="en-US" sz="4400" dirty="0">
                <a:sym typeface="Verdana"/>
              </a:rPr>
              <a:t>步驟</a:t>
            </a:r>
            <a:r>
              <a:rPr lang="en-US" altLang="zh-TW" sz="4400" dirty="0">
                <a:sym typeface="Verdana"/>
              </a:rPr>
              <a:t>3-</a:t>
            </a:r>
            <a:r>
              <a:rPr lang="en-US" sz="4400" dirty="0">
                <a:sym typeface="Verdana"/>
              </a:rPr>
              <a:t>Word</a:t>
            </a:r>
            <a:r>
              <a:rPr lang="en-US" sz="4400" dirty="0"/>
              <a:t>檔轉成</a:t>
            </a:r>
            <a:r>
              <a:rPr lang="en-US" sz="4400" dirty="0">
                <a:sym typeface="Verdana"/>
              </a:rPr>
              <a:t>PDF</a:t>
            </a:r>
            <a:r>
              <a:rPr lang="en-US" sz="4400" dirty="0"/>
              <a:t>檔</a:t>
            </a:r>
            <a:endParaRPr sz="4400" dirty="0"/>
          </a:p>
        </p:txBody>
      </p:sp>
      <p:sp>
        <p:nvSpPr>
          <p:cNvPr id="4" name="文字版面配置區 3"/>
          <p:cNvSpPr>
            <a:spLocks noGrp="1"/>
          </p:cNvSpPr>
          <p:nvPr>
            <p:ph type="body" idx="4294967295"/>
          </p:nvPr>
        </p:nvSpPr>
        <p:spPr>
          <a:xfrm>
            <a:off x="11963401" y="1714500"/>
            <a:ext cx="5943599" cy="2486794"/>
          </a:xfrm>
        </p:spPr>
        <p:txBody>
          <a:bodyPr/>
          <a:lstStyle/>
          <a:p>
            <a:pPr marL="136208" indent="0"/>
            <a:r>
              <a:rPr lang="zh-TW" altLang="en-US" sz="2800" dirty="0">
                <a:solidFill>
                  <a:srgbClr val="FF0000"/>
                </a:solidFill>
                <a:latin typeface="微軟正黑體" panose="020B0604030504040204" pitchFamily="34" charset="-120"/>
                <a:ea typeface="微軟正黑體" panose="020B0604030504040204" pitchFamily="34" charset="-120"/>
                <a:cs typeface="PMingLiu"/>
                <a:sym typeface="PMingLiu"/>
              </a:rPr>
              <a:t>論文檔案開啟的狀態直接點選</a:t>
            </a:r>
            <a:endParaRPr lang="zh-TW" altLang="en-US" sz="2800" dirty="0">
              <a:solidFill>
                <a:schemeClr val="dk1"/>
              </a:solidFill>
              <a:latin typeface="微軟正黑體" panose="020B0604030504040204" pitchFamily="34" charset="-120"/>
              <a:ea typeface="微軟正黑體" panose="020B0604030504040204" pitchFamily="34" charset="-120"/>
              <a:cs typeface="PMingLiu"/>
              <a:sym typeface="PMingLiu"/>
            </a:endParaRPr>
          </a:p>
          <a:p>
            <a:pPr marL="136208"/>
            <a:r>
              <a:rPr lang="en-US" altLang="zh-TW" sz="2800" b="1" dirty="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2800" b="1" dirty="0">
                <a:solidFill>
                  <a:schemeClr val="tx1">
                    <a:lumMod val="65000"/>
                    <a:lumOff val="35000"/>
                  </a:schemeClr>
                </a:solidFill>
                <a:latin typeface="微軟正黑體" panose="020B0604030504040204" pitchFamily="34" charset="-120"/>
                <a:ea typeface="微軟正黑體" panose="020B0604030504040204" pitchFamily="34" charset="-120"/>
                <a:sym typeface="PMingLiu"/>
              </a:rPr>
              <a:t>檔案</a:t>
            </a:r>
            <a:r>
              <a:rPr lang="en-US" altLang="zh-TW" sz="2800" b="1" dirty="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2800" b="1" dirty="0">
                <a:solidFill>
                  <a:schemeClr val="tx1">
                    <a:lumMod val="65000"/>
                    <a:lumOff val="35000"/>
                  </a:schemeClr>
                </a:solidFill>
                <a:latin typeface="微軟正黑體" panose="020B0604030504040204" pitchFamily="34" charset="-120"/>
                <a:ea typeface="微軟正黑體" panose="020B0604030504040204" pitchFamily="34" charset="-120"/>
                <a:cs typeface="PMingLiu"/>
                <a:sym typeface="PMingLiu"/>
              </a:rPr>
              <a:t> </a:t>
            </a:r>
            <a:r>
              <a:rPr lang="en-US" altLang="zh-TW" sz="2800" b="1" dirty="0">
                <a:solidFill>
                  <a:schemeClr val="tx1">
                    <a:lumMod val="65000"/>
                    <a:lumOff val="35000"/>
                  </a:schemeClr>
                </a:solidFill>
                <a:latin typeface="微軟正黑體" panose="020B0604030504040204" pitchFamily="34" charset="-120"/>
                <a:ea typeface="微軟正黑體" panose="020B0604030504040204" pitchFamily="34" charset="-120"/>
              </a:rPr>
              <a:t>&gt;</a:t>
            </a:r>
            <a:r>
              <a:rPr lang="en-US" altLang="zh-TW" sz="2800" b="1" dirty="0">
                <a:solidFill>
                  <a:schemeClr val="tx1">
                    <a:lumMod val="65000"/>
                    <a:lumOff val="35000"/>
                  </a:schemeClr>
                </a:solidFill>
                <a:latin typeface="微軟正黑體" panose="020B0604030504040204" pitchFamily="34" charset="-120"/>
                <a:ea typeface="微軟正黑體" panose="020B0604030504040204" pitchFamily="34" charset="-120"/>
                <a:cs typeface="Arial"/>
                <a:sym typeface="Arial"/>
              </a:rPr>
              <a:t> </a:t>
            </a:r>
            <a:r>
              <a:rPr lang="en-US" altLang="zh-TW" sz="2800" b="1" dirty="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2800" b="1" dirty="0">
                <a:solidFill>
                  <a:schemeClr val="tx1">
                    <a:lumMod val="65000"/>
                    <a:lumOff val="35000"/>
                  </a:schemeClr>
                </a:solidFill>
                <a:latin typeface="微軟正黑體" panose="020B0604030504040204" pitchFamily="34" charset="-120"/>
                <a:ea typeface="微軟正黑體" panose="020B0604030504040204" pitchFamily="34" charset="-120"/>
              </a:rPr>
              <a:t>另存新檔</a:t>
            </a:r>
            <a:r>
              <a:rPr lang="en-US" altLang="zh-TW" sz="2800" b="1" dirty="0">
                <a:solidFill>
                  <a:schemeClr val="tx1">
                    <a:lumMod val="65000"/>
                    <a:lumOff val="35000"/>
                  </a:schemeClr>
                </a:solidFill>
                <a:latin typeface="微軟正黑體" panose="020B0604030504040204" pitchFamily="34" charset="-120"/>
                <a:ea typeface="微軟正黑體" panose="020B0604030504040204" pitchFamily="34" charset="-120"/>
              </a:rPr>
              <a:t>] &gt;</a:t>
            </a:r>
            <a:r>
              <a:rPr lang="zh-TW" altLang="en-US" sz="2800" b="1" dirty="0">
                <a:solidFill>
                  <a:schemeClr val="tx1">
                    <a:lumMod val="65000"/>
                    <a:lumOff val="35000"/>
                  </a:schemeClr>
                </a:solidFill>
                <a:latin typeface="微軟正黑體" panose="020B0604030504040204" pitchFamily="34" charset="-120"/>
                <a:ea typeface="微軟正黑體" panose="020B0604030504040204" pitchFamily="34" charset="-120"/>
              </a:rPr>
              <a:t>選擇檔案位置</a:t>
            </a:r>
            <a:r>
              <a:rPr lang="en-US" altLang="zh-TW" sz="2800" b="1" dirty="0">
                <a:solidFill>
                  <a:schemeClr val="tx1">
                    <a:lumMod val="65000"/>
                    <a:lumOff val="35000"/>
                  </a:schemeClr>
                </a:solidFill>
                <a:latin typeface="微軟正黑體" panose="020B0604030504040204" pitchFamily="34" charset="-120"/>
                <a:ea typeface="微軟正黑體" panose="020B0604030504040204" pitchFamily="34" charset="-120"/>
              </a:rPr>
              <a:t>&gt;</a:t>
            </a:r>
            <a:r>
              <a:rPr lang="zh-TW" altLang="en-US" sz="2800" b="1" dirty="0">
                <a:solidFill>
                  <a:schemeClr val="tx1">
                    <a:lumMod val="65000"/>
                    <a:lumOff val="35000"/>
                  </a:schemeClr>
                </a:solidFill>
                <a:latin typeface="微軟正黑體" panose="020B0604030504040204" pitchFamily="34" charset="-120"/>
                <a:ea typeface="微軟正黑體" panose="020B0604030504040204" pitchFamily="34" charset="-120"/>
              </a:rPr>
              <a:t>輸入 </a:t>
            </a:r>
            <a:r>
              <a:rPr lang="en-US" altLang="zh-TW" sz="2800" b="1" dirty="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2800" b="1" dirty="0">
                <a:solidFill>
                  <a:schemeClr val="tx1">
                    <a:lumMod val="65000"/>
                    <a:lumOff val="35000"/>
                  </a:schemeClr>
                </a:solidFill>
                <a:latin typeface="微軟正黑體" panose="020B0604030504040204" pitchFamily="34" charset="-120"/>
                <a:ea typeface="微軟正黑體" panose="020B0604030504040204" pitchFamily="34" charset="-120"/>
              </a:rPr>
              <a:t>檔案名稱</a:t>
            </a:r>
            <a:r>
              <a:rPr lang="en-US" altLang="zh-TW" sz="2800" b="1" dirty="0">
                <a:solidFill>
                  <a:schemeClr val="tx1">
                    <a:lumMod val="65000"/>
                    <a:lumOff val="35000"/>
                  </a:schemeClr>
                </a:solidFill>
                <a:latin typeface="微軟正黑體" panose="020B0604030504040204" pitchFamily="34" charset="-120"/>
                <a:ea typeface="微軟正黑體" panose="020B0604030504040204" pitchFamily="34" charset="-120"/>
              </a:rPr>
              <a:t>] &gt;</a:t>
            </a:r>
            <a:r>
              <a:rPr lang="zh-TW" altLang="en-US" sz="2800" b="1" dirty="0">
                <a:solidFill>
                  <a:schemeClr val="tx1">
                    <a:lumMod val="65000"/>
                    <a:lumOff val="35000"/>
                  </a:schemeClr>
                </a:solidFill>
                <a:latin typeface="微軟正黑體" panose="020B0604030504040204" pitchFamily="34" charset="-120"/>
                <a:ea typeface="微軟正黑體" panose="020B0604030504040204" pitchFamily="34" charset="-120"/>
              </a:rPr>
              <a:t>存檔類型</a:t>
            </a:r>
            <a:r>
              <a:rPr lang="en-US" altLang="zh-TW" sz="2800" b="1" dirty="0">
                <a:solidFill>
                  <a:schemeClr val="tx1">
                    <a:lumMod val="65000"/>
                    <a:lumOff val="35000"/>
                  </a:schemeClr>
                </a:solidFill>
                <a:latin typeface="微軟正黑體" panose="020B0604030504040204" pitchFamily="34" charset="-120"/>
                <a:ea typeface="微軟正黑體" panose="020B0604030504040204" pitchFamily="34" charset="-120"/>
              </a:rPr>
              <a:t>[PDF(*.pdf)]</a:t>
            </a:r>
            <a:endParaRPr lang="zh-TW" altLang="en-US" sz="2800" b="1" dirty="0">
              <a:solidFill>
                <a:schemeClr val="tx1">
                  <a:lumMod val="65000"/>
                  <a:lumOff val="35000"/>
                </a:schemeClr>
              </a:solidFill>
              <a:latin typeface="微軟正黑體" panose="020B0604030504040204" pitchFamily="34" charset="-120"/>
              <a:ea typeface="微軟正黑體" panose="020B0604030504040204" pitchFamily="34" charset="-120"/>
            </a:endParaRPr>
          </a:p>
          <a:p>
            <a:pPr marL="136208" indent="0">
              <a:spcBef>
                <a:spcPts val="23"/>
              </a:spcBef>
            </a:pPr>
            <a:r>
              <a:rPr lang="en-US" altLang="zh-TW" sz="1650" dirty="0">
                <a:solidFill>
                  <a:srgbClr val="FF0000"/>
                </a:solidFill>
                <a:latin typeface="微軟正黑體" panose="020B0604030504040204" pitchFamily="34" charset="-120"/>
                <a:ea typeface="微軟正黑體" panose="020B0604030504040204" pitchFamily="34" charset="-120"/>
                <a:cs typeface="Arial"/>
                <a:sym typeface="Arial"/>
              </a:rPr>
              <a:t>(</a:t>
            </a:r>
            <a:r>
              <a:rPr lang="zh-TW" altLang="en-US" sz="1650" dirty="0">
                <a:solidFill>
                  <a:srgbClr val="FF0000"/>
                </a:solidFill>
                <a:latin typeface="微軟正黑體" panose="020B0604030504040204" pitchFamily="34" charset="-120"/>
                <a:ea typeface="微軟正黑體" panose="020B0604030504040204" pitchFamily="34" charset="-120"/>
                <a:cs typeface="PMingLiu"/>
                <a:sym typeface="PMingLiu"/>
              </a:rPr>
              <a:t>以上範例說明以使用「</a:t>
            </a:r>
            <a:r>
              <a:rPr lang="en-US" altLang="zh-TW" sz="1650" dirty="0">
                <a:solidFill>
                  <a:srgbClr val="FF0000"/>
                </a:solidFill>
                <a:latin typeface="微軟正黑體" panose="020B0604030504040204" pitchFamily="34" charset="-120"/>
                <a:ea typeface="微軟正黑體" panose="020B0604030504040204" pitchFamily="34" charset="-120"/>
                <a:cs typeface="Arial"/>
                <a:sym typeface="Arial"/>
              </a:rPr>
              <a:t>Microsoft</a:t>
            </a:r>
            <a:r>
              <a:rPr lang="zh-TW" altLang="en-US" sz="1650" dirty="0">
                <a:solidFill>
                  <a:srgbClr val="FF0000"/>
                </a:solidFill>
                <a:latin typeface="微軟正黑體" panose="020B0604030504040204" pitchFamily="34" charset="-120"/>
                <a:ea typeface="微軟正黑體" panose="020B0604030504040204" pitchFamily="34" charset="-120"/>
                <a:cs typeface="Arial"/>
                <a:sym typeface="Arial"/>
              </a:rPr>
              <a:t> </a:t>
            </a:r>
            <a:r>
              <a:rPr lang="en-US" altLang="zh-TW" sz="1650" dirty="0">
                <a:solidFill>
                  <a:srgbClr val="FF0000"/>
                </a:solidFill>
                <a:latin typeface="微軟正黑體" panose="020B0604030504040204" pitchFamily="34" charset="-120"/>
                <a:ea typeface="微軟正黑體" panose="020B0604030504040204" pitchFamily="34" charset="-120"/>
                <a:cs typeface="Arial"/>
                <a:sym typeface="Arial"/>
              </a:rPr>
              <a:t>Word 201</a:t>
            </a:r>
            <a:r>
              <a:rPr lang="en-US" altLang="zh-TW" sz="1650" dirty="0">
                <a:solidFill>
                  <a:srgbClr val="FF0000"/>
                </a:solidFill>
                <a:latin typeface="微軟正黑體" panose="020B0604030504040204" pitchFamily="34" charset="-120"/>
                <a:ea typeface="微軟正黑體" panose="020B0604030504040204" pitchFamily="34" charset="-120"/>
              </a:rPr>
              <a:t>6</a:t>
            </a:r>
            <a:r>
              <a:rPr lang="zh-TW" altLang="en-US" sz="1650" dirty="0">
                <a:solidFill>
                  <a:srgbClr val="FF0000"/>
                </a:solidFill>
                <a:latin typeface="微軟正黑體" panose="020B0604030504040204" pitchFamily="34" charset="-120"/>
                <a:ea typeface="微軟正黑體" panose="020B0604030504040204" pitchFamily="34" charset="-120"/>
                <a:cs typeface="PMingLiu"/>
                <a:sym typeface="PMingLiu"/>
              </a:rPr>
              <a:t>」為轉檔軟體之範例</a:t>
            </a:r>
            <a:endParaRPr lang="zh-TW" altLang="en-US" sz="1650" dirty="0">
              <a:solidFill>
                <a:schemeClr val="dk1"/>
              </a:solidFill>
              <a:latin typeface="微軟正黑體" panose="020B0604030504040204" pitchFamily="34" charset="-120"/>
              <a:ea typeface="微軟正黑體" panose="020B0604030504040204" pitchFamily="34" charset="-120"/>
              <a:cs typeface="PMingLiu"/>
              <a:sym typeface="PMingLiu"/>
            </a:endParaRPr>
          </a:p>
        </p:txBody>
      </p:sp>
      <p:pic>
        <p:nvPicPr>
          <p:cNvPr id="1030" name="Picture 6" descr="https://pmlis.cyut.edu.tw/lib/eth/images/steps/tran/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1367" y="4461358"/>
            <a:ext cx="7913033" cy="5006373"/>
          </a:xfrm>
          <a:prstGeom prst="rect">
            <a:avLst/>
          </a:prstGeom>
          <a:noFill/>
          <a:extLst>
            <a:ext uri="{909E8E84-426E-40DD-AFC4-6F175D3DCCD1}">
              <a14:hiddenFill xmlns:a14="http://schemas.microsoft.com/office/drawing/2010/main">
                <a:solidFill>
                  <a:srgbClr val="FFFFFF"/>
                </a:solidFill>
              </a14:hiddenFill>
            </a:ext>
          </a:extLst>
        </p:spPr>
      </p:pic>
      <p:grpSp>
        <p:nvGrpSpPr>
          <p:cNvPr id="6" name="群組 5">
            <a:extLst>
              <a:ext uri="{FF2B5EF4-FFF2-40B4-BE49-F238E27FC236}">
                <a16:creationId xmlns:a16="http://schemas.microsoft.com/office/drawing/2014/main" id="{73524EDB-BC69-4064-9C9B-DDC8AB187F3F}"/>
              </a:ext>
            </a:extLst>
          </p:cNvPr>
          <p:cNvGrpSpPr/>
          <p:nvPr/>
        </p:nvGrpSpPr>
        <p:grpSpPr>
          <a:xfrm>
            <a:off x="1905000" y="4170250"/>
            <a:ext cx="6716791" cy="5273519"/>
            <a:chOff x="2408997" y="4518181"/>
            <a:chExt cx="6716791" cy="5273519"/>
          </a:xfrm>
        </p:grpSpPr>
        <p:sp>
          <p:nvSpPr>
            <p:cNvPr id="2" name="文字方塊 1"/>
            <p:cNvSpPr txBox="1"/>
            <p:nvPr/>
          </p:nvSpPr>
          <p:spPr>
            <a:xfrm>
              <a:off x="2408997" y="4635669"/>
              <a:ext cx="473206" cy="507831"/>
            </a:xfrm>
            <a:prstGeom prst="rect">
              <a:avLst/>
            </a:prstGeom>
            <a:noFill/>
          </p:spPr>
          <p:txBody>
            <a:bodyPr wrap="none" rtlCol="0">
              <a:spAutoFit/>
            </a:bodyPr>
            <a:lstStyle/>
            <a:p>
              <a:pPr algn="l" defTabSz="1371600" rtl="0">
                <a:buClr>
                  <a:srgbClr val="000000"/>
                </a:buClr>
              </a:pPr>
              <a:r>
                <a:rPr lang="en-US" altLang="zh-TW" sz="2700" dirty="0">
                  <a:solidFill>
                    <a:srgbClr val="FF0000"/>
                  </a:solidFill>
                  <a:latin typeface="Arial"/>
                  <a:cs typeface="Arial"/>
                  <a:sym typeface="Arial"/>
                </a:rPr>
                <a:t>1.</a:t>
              </a:r>
              <a:endParaRPr lang="zh-TW" altLang="en-US" sz="2700" dirty="0">
                <a:solidFill>
                  <a:srgbClr val="FF0000"/>
                </a:solidFill>
                <a:latin typeface="Arial"/>
                <a:cs typeface="Arial"/>
                <a:sym typeface="Arial"/>
              </a:endParaRPr>
            </a:p>
          </p:txBody>
        </p:sp>
        <p:pic>
          <p:nvPicPr>
            <p:cNvPr id="1026" name="Picture 2" descr="https://pmlis.cyut.edu.tw/lib/eth/images/steps/tran/1.PNG"/>
            <p:cNvPicPr>
              <a:picLocks noChangeAspect="1" noChangeArrowheads="1"/>
            </p:cNvPicPr>
            <p:nvPr/>
          </p:nvPicPr>
          <p:blipFill rotWithShape="1">
            <a:blip r:embed="rId4">
              <a:extLst>
                <a:ext uri="{28A0092B-C50C-407E-A947-70E740481C1C}">
                  <a14:useLocalDpi xmlns:a14="http://schemas.microsoft.com/office/drawing/2010/main" val="0"/>
                </a:ext>
              </a:extLst>
            </a:blip>
            <a:srcRect b="63917"/>
            <a:stretch/>
          </p:blipFill>
          <p:spPr bwMode="auto">
            <a:xfrm>
              <a:off x="2753397" y="4518181"/>
              <a:ext cx="6372390" cy="140478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pmlis.cyut.edu.tw/lib/eth/images/steps/tran/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7282" y="6084744"/>
              <a:ext cx="5208506" cy="3706956"/>
            </a:xfrm>
            <a:prstGeom prst="rect">
              <a:avLst/>
            </a:prstGeom>
            <a:noFill/>
            <a:extLst>
              <a:ext uri="{909E8E84-426E-40DD-AFC4-6F175D3DCCD1}">
                <a14:hiddenFill xmlns:a14="http://schemas.microsoft.com/office/drawing/2010/main">
                  <a:solidFill>
                    <a:srgbClr val="FFFFFF"/>
                  </a:solidFill>
                </a14:hiddenFill>
              </a:ext>
            </a:extLst>
          </p:spPr>
        </p:pic>
        <p:sp>
          <p:nvSpPr>
            <p:cNvPr id="18" name="文字方塊 17"/>
            <p:cNvSpPr txBox="1"/>
            <p:nvPr/>
          </p:nvSpPr>
          <p:spPr>
            <a:xfrm>
              <a:off x="3424892" y="8470299"/>
              <a:ext cx="473206" cy="507831"/>
            </a:xfrm>
            <a:prstGeom prst="rect">
              <a:avLst/>
            </a:prstGeom>
            <a:noFill/>
          </p:spPr>
          <p:txBody>
            <a:bodyPr wrap="none" rtlCol="0">
              <a:spAutoFit/>
            </a:bodyPr>
            <a:lstStyle/>
            <a:p>
              <a:pPr algn="l" defTabSz="1371600" rtl="0">
                <a:buClr>
                  <a:srgbClr val="000000"/>
                </a:buClr>
              </a:pPr>
              <a:r>
                <a:rPr lang="en-US" altLang="zh-TW" sz="2700" dirty="0">
                  <a:solidFill>
                    <a:srgbClr val="FF0000"/>
                  </a:solidFill>
                  <a:latin typeface="Arial"/>
                  <a:cs typeface="Arial"/>
                  <a:sym typeface="Arial"/>
                </a:rPr>
                <a:t>2.</a:t>
              </a:r>
              <a:endParaRPr lang="zh-TW" altLang="en-US" sz="2700" dirty="0">
                <a:solidFill>
                  <a:srgbClr val="FF0000"/>
                </a:solidFill>
                <a:latin typeface="Arial"/>
                <a:cs typeface="Arial"/>
                <a:sym typeface="Arial"/>
              </a:endParaRPr>
            </a:p>
          </p:txBody>
        </p:sp>
        <p:sp>
          <p:nvSpPr>
            <p:cNvPr id="19" name="文字方塊 18"/>
            <p:cNvSpPr txBox="1"/>
            <p:nvPr/>
          </p:nvSpPr>
          <p:spPr>
            <a:xfrm>
              <a:off x="8314515" y="7938222"/>
              <a:ext cx="473206" cy="507831"/>
            </a:xfrm>
            <a:prstGeom prst="rect">
              <a:avLst/>
            </a:prstGeom>
            <a:noFill/>
          </p:spPr>
          <p:txBody>
            <a:bodyPr wrap="none" rtlCol="0">
              <a:spAutoFit/>
            </a:bodyPr>
            <a:lstStyle/>
            <a:p>
              <a:pPr algn="l" defTabSz="1371600" rtl="0">
                <a:buClr>
                  <a:srgbClr val="000000"/>
                </a:buClr>
              </a:pPr>
              <a:r>
                <a:rPr lang="en-US" altLang="zh-TW" sz="2700" dirty="0">
                  <a:solidFill>
                    <a:srgbClr val="FF0000"/>
                  </a:solidFill>
                  <a:latin typeface="Arial"/>
                  <a:cs typeface="Arial"/>
                  <a:sym typeface="Arial"/>
                </a:rPr>
                <a:t>3.</a:t>
              </a:r>
              <a:endParaRPr lang="zh-TW" altLang="en-US" sz="2700" dirty="0">
                <a:solidFill>
                  <a:srgbClr val="FF0000"/>
                </a:solidFill>
                <a:latin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13000"/>
    </mc:Choice>
    <mc:Fallback xmlns="">
      <p:transition spd="slow" advTm="13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52" name="Google Shape;152;p9"/>
          <p:cNvSpPr/>
          <p:nvPr/>
        </p:nvSpPr>
        <p:spPr>
          <a:xfrm>
            <a:off x="2287142" y="1142"/>
            <a:ext cx="1371600" cy="0"/>
          </a:xfrm>
          <a:custGeom>
            <a:avLst/>
            <a:gdLst/>
            <a:ahLst/>
            <a:cxnLst/>
            <a:rect l="l" t="t" r="r" b="b"/>
            <a:pathLst>
              <a:path w="914400" h="120000" extrusionOk="0">
                <a:moveTo>
                  <a:pt x="0" y="0"/>
                </a:moveTo>
                <a:lnTo>
                  <a:pt x="914400" y="0"/>
                </a:lnTo>
              </a:path>
            </a:pathLst>
          </a:custGeom>
          <a:noFill/>
          <a:ln w="9525" cap="flat" cmpd="sng">
            <a:solidFill>
              <a:srgbClr val="FBFFFF"/>
            </a:solidFill>
            <a:prstDash val="solid"/>
            <a:round/>
            <a:headEnd type="none" w="sm" len="sm"/>
            <a:tailEnd type="none" w="sm" len="sm"/>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sp>
        <p:nvSpPr>
          <p:cNvPr id="153" name="Google Shape;153;p9"/>
          <p:cNvSpPr/>
          <p:nvPr/>
        </p:nvSpPr>
        <p:spPr>
          <a:xfrm>
            <a:off x="2287142" y="1142"/>
            <a:ext cx="1371600" cy="0"/>
          </a:xfrm>
          <a:custGeom>
            <a:avLst/>
            <a:gdLst/>
            <a:ahLst/>
            <a:cxnLst/>
            <a:rect l="l" t="t" r="r" b="b"/>
            <a:pathLst>
              <a:path w="914400" h="120000" extrusionOk="0">
                <a:moveTo>
                  <a:pt x="0" y="0"/>
                </a:moveTo>
                <a:lnTo>
                  <a:pt x="914400" y="0"/>
                </a:lnTo>
              </a:path>
            </a:pathLst>
          </a:custGeom>
          <a:noFill/>
          <a:ln w="9525" cap="flat" cmpd="sng">
            <a:solidFill>
              <a:srgbClr val="FBFFFF"/>
            </a:solidFill>
            <a:prstDash val="solid"/>
            <a:round/>
            <a:headEnd type="none" w="sm" len="sm"/>
            <a:tailEnd type="none" w="sm" len="sm"/>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sp>
        <p:nvSpPr>
          <p:cNvPr id="164" name="Google Shape;164;p9"/>
          <p:cNvSpPr txBox="1">
            <a:spLocks noGrp="1"/>
          </p:cNvSpPr>
          <p:nvPr>
            <p:ph type="sldNum" sz="quarter" idx="7"/>
          </p:nvPr>
        </p:nvSpPr>
        <p:spPr>
          <a:prstGeom prst="rect">
            <a:avLst/>
          </a:prstGeom>
          <a:noFill/>
          <a:ln>
            <a:noFill/>
          </a:ln>
        </p:spPr>
        <p:txBody>
          <a:bodyPr spcFirstLastPara="1" wrap="square" lIns="0" tIns="0" rIns="0" bIns="0" anchor="t" anchorCtr="0">
            <a:spAutoFit/>
          </a:bodyPr>
          <a:lstStyle/>
          <a:p>
            <a:pPr defTabSz="1371600">
              <a:buClr>
                <a:srgbClr val="000000"/>
              </a:buClr>
            </a:pPr>
            <a:fld id="{00000000-1234-1234-1234-123412341234}" type="slidenum">
              <a:rPr lang="en-US">
                <a:solidFill>
                  <a:srgbClr val="000000"/>
                </a:solidFill>
              </a:rPr>
              <a:pPr defTabSz="1371600">
                <a:buClr>
                  <a:srgbClr val="000000"/>
                </a:buClr>
              </a:pPr>
              <a:t>16</a:t>
            </a:fld>
            <a:endParaRPr dirty="0">
              <a:solidFill>
                <a:srgbClr val="000000"/>
              </a:solidFill>
            </a:endParaRPr>
          </a:p>
        </p:txBody>
      </p:sp>
      <p:sp>
        <p:nvSpPr>
          <p:cNvPr id="154" name="Google Shape;154;p9"/>
          <p:cNvSpPr txBox="1">
            <a:spLocks noGrp="1"/>
          </p:cNvSpPr>
          <p:nvPr>
            <p:ph type="title" idx="4294967295"/>
          </p:nvPr>
        </p:nvSpPr>
        <p:spPr>
          <a:xfrm>
            <a:off x="1899912" y="771796"/>
            <a:ext cx="13535025" cy="1172414"/>
          </a:xfrm>
          <a:prstGeom prst="rect">
            <a:avLst/>
          </a:prstGeom>
          <a:noFill/>
          <a:ln>
            <a:noFill/>
          </a:ln>
        </p:spPr>
        <p:txBody>
          <a:bodyPr spcFirstLastPara="1" wrap="square" lIns="0" tIns="18075" rIns="0" bIns="0" anchor="t" anchorCtr="0">
            <a:spAutoFit/>
          </a:bodyPr>
          <a:lstStyle/>
          <a:p>
            <a:pPr>
              <a:lnSpc>
                <a:spcPts val="3000"/>
              </a:lnSpc>
            </a:pPr>
            <a:r>
              <a:rPr lang="zh-TW" altLang="en-US" sz="6000" dirty="0">
                <a:latin typeface="Verdana"/>
                <a:ea typeface="Verdana"/>
                <a:cs typeface="Verdana"/>
                <a:sym typeface="Verdana"/>
              </a:rPr>
              <a:t>電子論文檔處理：</a:t>
            </a:r>
            <a:br>
              <a:rPr lang="en-US" altLang="zh-TW" sz="6600" dirty="0">
                <a:latin typeface="Verdana"/>
                <a:ea typeface="Verdana"/>
                <a:cs typeface="Verdana"/>
                <a:sym typeface="Verdana"/>
              </a:rPr>
            </a:br>
            <a:br>
              <a:rPr lang="en-US" altLang="zh-TW" sz="6600" dirty="0">
                <a:latin typeface="Verdana"/>
                <a:ea typeface="Verdana"/>
                <a:cs typeface="Verdana"/>
                <a:sym typeface="Verdana"/>
              </a:rPr>
            </a:br>
            <a:r>
              <a:rPr lang="zh-TW" altLang="en-US" dirty="0">
                <a:latin typeface="Verdana"/>
                <a:ea typeface="Verdana"/>
                <a:cs typeface="Verdana"/>
                <a:sym typeface="Verdana"/>
              </a:rPr>
              <a:t>  </a:t>
            </a:r>
            <a:r>
              <a:rPr lang="zh-TW" altLang="en-US" sz="4400" dirty="0">
                <a:sym typeface="Verdana"/>
              </a:rPr>
              <a:t>步驟</a:t>
            </a:r>
            <a:r>
              <a:rPr lang="en-US" altLang="zh-TW" sz="4400" dirty="0">
                <a:sym typeface="Verdana"/>
              </a:rPr>
              <a:t>3.1-</a:t>
            </a:r>
            <a:r>
              <a:rPr lang="zh-TW" altLang="en-US" sz="4400" dirty="0"/>
              <a:t>若論文分為</a:t>
            </a:r>
            <a:r>
              <a:rPr lang="en-US" altLang="zh-TW" sz="4400" dirty="0" err="1"/>
              <a:t>多個</a:t>
            </a:r>
            <a:r>
              <a:rPr lang="en-US" altLang="zh-TW" sz="4400" dirty="0" err="1">
                <a:sym typeface="Verdana"/>
              </a:rPr>
              <a:t>PDF</a:t>
            </a:r>
            <a:r>
              <a:rPr lang="en-US" altLang="zh-TW" sz="4400" dirty="0" err="1"/>
              <a:t>檔案檔</a:t>
            </a:r>
            <a:endParaRPr sz="3200" dirty="0"/>
          </a:p>
        </p:txBody>
      </p:sp>
      <p:grpSp>
        <p:nvGrpSpPr>
          <p:cNvPr id="2" name="群組 1">
            <a:extLst>
              <a:ext uri="{FF2B5EF4-FFF2-40B4-BE49-F238E27FC236}">
                <a16:creationId xmlns:a16="http://schemas.microsoft.com/office/drawing/2014/main" id="{6F614BAF-F06F-4B03-A1C4-4D11D5AB91DF}"/>
              </a:ext>
            </a:extLst>
          </p:cNvPr>
          <p:cNvGrpSpPr/>
          <p:nvPr/>
        </p:nvGrpSpPr>
        <p:grpSpPr>
          <a:xfrm>
            <a:off x="1447800" y="2094569"/>
            <a:ext cx="11984664" cy="8248306"/>
            <a:chOff x="2556687" y="2094569"/>
            <a:chExt cx="11984664" cy="8248306"/>
          </a:xfrm>
        </p:grpSpPr>
        <p:pic>
          <p:nvPicPr>
            <p:cNvPr id="149" name="Google Shape;149;p9"/>
            <p:cNvPicPr preferRelativeResize="0"/>
            <p:nvPr/>
          </p:nvPicPr>
          <p:blipFill rotWithShape="1">
            <a:blip r:embed="rId3">
              <a:alphaModFix/>
            </a:blip>
            <a:srcRect/>
            <a:stretch/>
          </p:blipFill>
          <p:spPr>
            <a:xfrm>
              <a:off x="9360333" y="6395038"/>
              <a:ext cx="5181018" cy="3947837"/>
            </a:xfrm>
            <a:prstGeom prst="rect">
              <a:avLst/>
            </a:prstGeom>
            <a:noFill/>
            <a:ln>
              <a:noFill/>
            </a:ln>
          </p:spPr>
        </p:pic>
        <p:pic>
          <p:nvPicPr>
            <p:cNvPr id="150" name="Google Shape;150;p9"/>
            <p:cNvPicPr preferRelativeResize="0"/>
            <p:nvPr/>
          </p:nvPicPr>
          <p:blipFill rotWithShape="1">
            <a:blip r:embed="rId4">
              <a:alphaModFix/>
            </a:blip>
            <a:srcRect/>
            <a:stretch/>
          </p:blipFill>
          <p:spPr>
            <a:xfrm>
              <a:off x="9056217" y="2094569"/>
              <a:ext cx="5051490" cy="4216973"/>
            </a:xfrm>
            <a:prstGeom prst="rect">
              <a:avLst/>
            </a:prstGeom>
            <a:noFill/>
            <a:ln>
              <a:noFill/>
            </a:ln>
          </p:spPr>
        </p:pic>
        <p:pic>
          <p:nvPicPr>
            <p:cNvPr id="151" name="Google Shape;151;p9"/>
            <p:cNvPicPr preferRelativeResize="0"/>
            <p:nvPr/>
          </p:nvPicPr>
          <p:blipFill rotWithShape="1">
            <a:blip r:embed="rId5">
              <a:alphaModFix/>
            </a:blip>
            <a:srcRect/>
            <a:stretch/>
          </p:blipFill>
          <p:spPr>
            <a:xfrm>
              <a:off x="2556687" y="2108110"/>
              <a:ext cx="4622550" cy="3900488"/>
            </a:xfrm>
            <a:prstGeom prst="rect">
              <a:avLst/>
            </a:prstGeom>
            <a:noFill/>
            <a:ln>
              <a:noFill/>
            </a:ln>
          </p:spPr>
        </p:pic>
        <p:sp>
          <p:nvSpPr>
            <p:cNvPr id="155" name="Google Shape;155;p9"/>
            <p:cNvSpPr/>
            <p:nvPr/>
          </p:nvSpPr>
          <p:spPr>
            <a:xfrm>
              <a:off x="7119895" y="3917280"/>
              <a:ext cx="1525904" cy="0"/>
            </a:xfrm>
            <a:custGeom>
              <a:avLst/>
              <a:gdLst/>
              <a:ahLst/>
              <a:cxnLst/>
              <a:rect l="l" t="t" r="r" b="b"/>
              <a:pathLst>
                <a:path w="1017270" h="120000" extrusionOk="0">
                  <a:moveTo>
                    <a:pt x="0" y="0"/>
                  </a:moveTo>
                  <a:lnTo>
                    <a:pt x="1017269" y="0"/>
                  </a:lnTo>
                </a:path>
              </a:pathLst>
            </a:custGeom>
            <a:noFill/>
            <a:ln w="25900" cap="flat" cmpd="sng">
              <a:solidFill>
                <a:srgbClr val="000000"/>
              </a:solidFill>
              <a:prstDash val="solid"/>
              <a:round/>
              <a:headEnd type="none" w="sm" len="sm"/>
              <a:tailEnd type="none" w="sm" len="sm"/>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sp>
          <p:nvSpPr>
            <p:cNvPr id="156" name="Google Shape;156;p9"/>
            <p:cNvSpPr/>
            <p:nvPr/>
          </p:nvSpPr>
          <p:spPr>
            <a:xfrm>
              <a:off x="8611623" y="3783755"/>
              <a:ext cx="325764" cy="267050"/>
            </a:xfrm>
            <a:custGeom>
              <a:avLst/>
              <a:gdLst/>
              <a:ahLst/>
              <a:cxnLst/>
              <a:rect l="l" t="t" r="r" b="b"/>
              <a:pathLst>
                <a:path w="78104" h="78105" extrusionOk="0">
                  <a:moveTo>
                    <a:pt x="0" y="0"/>
                  </a:moveTo>
                  <a:lnTo>
                    <a:pt x="0" y="77724"/>
                  </a:lnTo>
                  <a:lnTo>
                    <a:pt x="77724" y="38862"/>
                  </a:lnTo>
                  <a:lnTo>
                    <a:pt x="0" y="0"/>
                  </a:lnTo>
                  <a:close/>
                </a:path>
              </a:pathLst>
            </a:custGeom>
            <a:solidFill>
              <a:srgbClr val="000000"/>
            </a:solidFill>
            <a:ln>
              <a:noFill/>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sp>
          <p:nvSpPr>
            <p:cNvPr id="157" name="Google Shape;157;p9"/>
            <p:cNvSpPr/>
            <p:nvPr/>
          </p:nvSpPr>
          <p:spPr>
            <a:xfrm>
              <a:off x="11878345" y="5075280"/>
              <a:ext cx="296228" cy="1798320"/>
            </a:xfrm>
            <a:custGeom>
              <a:avLst/>
              <a:gdLst/>
              <a:ahLst/>
              <a:cxnLst/>
              <a:rect l="l" t="t" r="r" b="b"/>
              <a:pathLst>
                <a:path w="197484" h="1198879" extrusionOk="0">
                  <a:moveTo>
                    <a:pt x="0" y="0"/>
                  </a:moveTo>
                  <a:lnTo>
                    <a:pt x="197107" y="1198261"/>
                  </a:lnTo>
                </a:path>
              </a:pathLst>
            </a:custGeom>
            <a:noFill/>
            <a:ln w="18025" cap="flat" cmpd="sng">
              <a:solidFill>
                <a:srgbClr val="000000"/>
              </a:solidFill>
              <a:prstDash val="solid"/>
              <a:round/>
              <a:headEnd type="none" w="sm" len="sm"/>
              <a:tailEnd type="none" w="sm" len="sm"/>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sp>
          <p:nvSpPr>
            <p:cNvPr id="158" name="Google Shape;158;p9"/>
            <p:cNvSpPr/>
            <p:nvPr/>
          </p:nvSpPr>
          <p:spPr>
            <a:xfrm>
              <a:off x="12055046" y="6791384"/>
              <a:ext cx="239051" cy="286583"/>
            </a:xfrm>
            <a:custGeom>
              <a:avLst/>
              <a:gdLst/>
              <a:ahLst/>
              <a:cxnLst/>
              <a:rect l="l" t="t" r="r" b="b"/>
              <a:pathLst>
                <a:path w="64134" h="69850" extrusionOk="0">
                  <a:moveTo>
                    <a:pt x="0" y="11695"/>
                  </a:moveTo>
                  <a:lnTo>
                    <a:pt x="43457" y="69386"/>
                  </a:lnTo>
                  <a:lnTo>
                    <a:pt x="63544" y="0"/>
                  </a:lnTo>
                  <a:lnTo>
                    <a:pt x="0" y="11695"/>
                  </a:lnTo>
                  <a:close/>
                </a:path>
              </a:pathLst>
            </a:custGeom>
            <a:solidFill>
              <a:srgbClr val="000000"/>
            </a:solidFill>
            <a:ln>
              <a:noFill/>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sp>
          <p:nvSpPr>
            <p:cNvPr id="159" name="Google Shape;159;p9"/>
            <p:cNvSpPr txBox="1"/>
            <p:nvPr/>
          </p:nvSpPr>
          <p:spPr>
            <a:xfrm>
              <a:off x="7839246" y="3518556"/>
              <a:ext cx="370206" cy="387583"/>
            </a:xfrm>
            <a:prstGeom prst="rect">
              <a:avLst/>
            </a:prstGeom>
            <a:noFill/>
            <a:ln>
              <a:noFill/>
            </a:ln>
          </p:spPr>
          <p:txBody>
            <a:bodyPr spcFirstLastPara="1" wrap="square" lIns="0" tIns="18075" rIns="0" bIns="0" anchor="t" anchorCtr="0">
              <a:spAutoFit/>
            </a:bodyPr>
            <a:lstStyle/>
            <a:p>
              <a:pPr marL="19050" algn="l" defTabSz="1371600" rtl="0">
                <a:buClr>
                  <a:srgbClr val="000000"/>
                </a:buClr>
              </a:pPr>
              <a:r>
                <a:rPr lang="en-US" sz="2400">
                  <a:solidFill>
                    <a:srgbClr val="000000"/>
                  </a:solidFill>
                  <a:latin typeface="Comic Sans MS"/>
                  <a:ea typeface="Comic Sans MS"/>
                  <a:cs typeface="Comic Sans MS"/>
                  <a:sym typeface="Comic Sans MS"/>
                </a:rPr>
                <a:t>1.</a:t>
              </a:r>
              <a:endParaRPr sz="2400">
                <a:solidFill>
                  <a:srgbClr val="000000"/>
                </a:solidFill>
                <a:latin typeface="Comic Sans MS"/>
                <a:ea typeface="Comic Sans MS"/>
                <a:cs typeface="Comic Sans MS"/>
                <a:sym typeface="Comic Sans MS"/>
              </a:endParaRPr>
            </a:p>
          </p:txBody>
        </p:sp>
        <p:sp>
          <p:nvSpPr>
            <p:cNvPr id="160" name="Google Shape;160;p9"/>
            <p:cNvSpPr txBox="1"/>
            <p:nvPr/>
          </p:nvSpPr>
          <p:spPr>
            <a:xfrm rot="-540000">
              <a:off x="11712812" y="5891957"/>
              <a:ext cx="403757" cy="369332"/>
            </a:xfrm>
            <a:prstGeom prst="rect">
              <a:avLst/>
            </a:prstGeom>
            <a:noFill/>
            <a:ln>
              <a:noFill/>
            </a:ln>
          </p:spPr>
          <p:txBody>
            <a:bodyPr spcFirstLastPara="1" wrap="square" lIns="0" tIns="0" rIns="0" bIns="0" anchor="t" anchorCtr="0">
              <a:spAutoFit/>
            </a:bodyPr>
            <a:lstStyle/>
            <a:p>
              <a:pPr algn="l" defTabSz="1371600" rtl="0">
                <a:lnSpc>
                  <a:spcPct val="99687"/>
                </a:lnSpc>
                <a:buClr>
                  <a:srgbClr val="000000"/>
                </a:buClr>
              </a:pPr>
              <a:r>
                <a:rPr lang="en-US" sz="2400">
                  <a:solidFill>
                    <a:srgbClr val="000000"/>
                  </a:solidFill>
                  <a:latin typeface="Comic Sans MS"/>
                  <a:ea typeface="Comic Sans MS"/>
                  <a:cs typeface="Comic Sans MS"/>
                  <a:sym typeface="Comic Sans MS"/>
                </a:rPr>
                <a:t>2.</a:t>
              </a:r>
              <a:endParaRPr sz="2400">
                <a:solidFill>
                  <a:srgbClr val="000000"/>
                </a:solidFill>
                <a:latin typeface="Comic Sans MS"/>
                <a:ea typeface="Comic Sans MS"/>
                <a:cs typeface="Comic Sans MS"/>
                <a:sym typeface="Comic Sans MS"/>
              </a:endParaRPr>
            </a:p>
          </p:txBody>
        </p:sp>
        <p:sp>
          <p:nvSpPr>
            <p:cNvPr id="161" name="Google Shape;161;p9"/>
            <p:cNvSpPr/>
            <p:nvPr/>
          </p:nvSpPr>
          <p:spPr>
            <a:xfrm>
              <a:off x="7675443" y="8029715"/>
              <a:ext cx="314874" cy="270059"/>
            </a:xfrm>
            <a:custGeom>
              <a:avLst/>
              <a:gdLst/>
              <a:ahLst/>
              <a:cxnLst/>
              <a:rect l="l" t="t" r="r" b="b"/>
              <a:pathLst>
                <a:path w="88900" h="78104" extrusionOk="0">
                  <a:moveTo>
                    <a:pt x="88619" y="0"/>
                  </a:moveTo>
                  <a:lnTo>
                    <a:pt x="88619" y="77724"/>
                  </a:lnTo>
                  <a:lnTo>
                    <a:pt x="0" y="38862"/>
                  </a:lnTo>
                  <a:lnTo>
                    <a:pt x="88619" y="0"/>
                  </a:lnTo>
                  <a:close/>
                </a:path>
              </a:pathLst>
            </a:custGeom>
            <a:solidFill>
              <a:srgbClr val="000000"/>
            </a:solidFill>
            <a:ln>
              <a:noFill/>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sp>
          <p:nvSpPr>
            <p:cNvPr id="162" name="Google Shape;162;p9"/>
            <p:cNvSpPr/>
            <p:nvPr/>
          </p:nvSpPr>
          <p:spPr>
            <a:xfrm>
              <a:off x="7796903" y="8132138"/>
              <a:ext cx="1740218" cy="0"/>
            </a:xfrm>
            <a:custGeom>
              <a:avLst/>
              <a:gdLst/>
              <a:ahLst/>
              <a:cxnLst/>
              <a:rect l="l" t="t" r="r" b="b"/>
              <a:pathLst>
                <a:path w="1160145" h="120000" extrusionOk="0">
                  <a:moveTo>
                    <a:pt x="1159873" y="0"/>
                  </a:moveTo>
                  <a:lnTo>
                    <a:pt x="0" y="0"/>
                  </a:lnTo>
                </a:path>
              </a:pathLst>
            </a:custGeom>
            <a:noFill/>
            <a:ln w="25900" cap="flat" cmpd="sng">
              <a:solidFill>
                <a:srgbClr val="000000"/>
              </a:solidFill>
              <a:prstDash val="solid"/>
              <a:round/>
              <a:headEnd type="none" w="sm" len="sm"/>
              <a:tailEnd type="none" w="sm" len="sm"/>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sp>
          <p:nvSpPr>
            <p:cNvPr id="163" name="Google Shape;163;p9"/>
            <p:cNvSpPr txBox="1"/>
            <p:nvPr/>
          </p:nvSpPr>
          <p:spPr>
            <a:xfrm>
              <a:off x="8502466" y="7658113"/>
              <a:ext cx="300038" cy="387583"/>
            </a:xfrm>
            <a:prstGeom prst="rect">
              <a:avLst/>
            </a:prstGeom>
            <a:noFill/>
            <a:ln>
              <a:noFill/>
            </a:ln>
          </p:spPr>
          <p:txBody>
            <a:bodyPr spcFirstLastPara="1" wrap="square" lIns="0" tIns="18075" rIns="0" bIns="0" anchor="t" anchorCtr="0">
              <a:spAutoFit/>
            </a:bodyPr>
            <a:lstStyle/>
            <a:p>
              <a:pPr marL="19050" algn="l" defTabSz="1371600" rtl="0">
                <a:buClr>
                  <a:srgbClr val="000000"/>
                </a:buClr>
              </a:pPr>
              <a:r>
                <a:rPr lang="en-US" sz="2400">
                  <a:solidFill>
                    <a:srgbClr val="000000"/>
                  </a:solidFill>
                  <a:latin typeface="Comic Sans MS"/>
                  <a:ea typeface="Comic Sans MS"/>
                  <a:cs typeface="Comic Sans MS"/>
                  <a:sym typeface="Comic Sans MS"/>
                </a:rPr>
                <a:t>3.</a:t>
              </a:r>
              <a:endParaRPr sz="2400">
                <a:solidFill>
                  <a:srgbClr val="000000"/>
                </a:solidFill>
                <a:latin typeface="Comic Sans MS"/>
                <a:ea typeface="Comic Sans MS"/>
                <a:cs typeface="Comic Sans MS"/>
                <a:sym typeface="Comic Sans MS"/>
              </a:endParaRPr>
            </a:p>
          </p:txBody>
        </p:sp>
        <p:pic>
          <p:nvPicPr>
            <p:cNvPr id="165" name="Google Shape;165;p9"/>
            <p:cNvPicPr preferRelativeResize="0"/>
            <p:nvPr/>
          </p:nvPicPr>
          <p:blipFill rotWithShape="1">
            <a:blip r:embed="rId6">
              <a:alphaModFix/>
            </a:blip>
            <a:srcRect/>
            <a:stretch/>
          </p:blipFill>
          <p:spPr>
            <a:xfrm>
              <a:off x="3008799" y="6198614"/>
              <a:ext cx="4616820" cy="3833898"/>
            </a:xfrm>
            <a:prstGeom prst="rect">
              <a:avLst/>
            </a:prstGeom>
            <a:noFill/>
            <a:ln>
              <a:noFill/>
            </a:ln>
          </p:spPr>
        </p:pic>
      </p:grpSp>
      <p:sp>
        <p:nvSpPr>
          <p:cNvPr id="19" name="Google Shape;154;p9">
            <a:extLst>
              <a:ext uri="{FF2B5EF4-FFF2-40B4-BE49-F238E27FC236}">
                <a16:creationId xmlns:a16="http://schemas.microsoft.com/office/drawing/2014/main" id="{C6F843F6-10C1-4030-AF76-2EA5DA712CFF}"/>
              </a:ext>
            </a:extLst>
          </p:cNvPr>
          <p:cNvSpPr txBox="1">
            <a:spLocks/>
          </p:cNvSpPr>
          <p:nvPr/>
        </p:nvSpPr>
        <p:spPr>
          <a:xfrm>
            <a:off x="13432464" y="2155213"/>
            <a:ext cx="3186204" cy="1557134"/>
          </a:xfrm>
          <a:prstGeom prst="rect">
            <a:avLst/>
          </a:prstGeom>
          <a:noFill/>
          <a:ln>
            <a:noFill/>
          </a:ln>
        </p:spPr>
        <p:txBody>
          <a:bodyPr spcFirstLastPara="1" wrap="square" lIns="0" tIns="18075" rIns="0" bIns="0" anchor="t" anchorCtr="0">
            <a:spAutoFit/>
          </a:bodyPr>
          <a:lstStyle>
            <a:lvl1pPr>
              <a:defRPr sz="8500" b="1" i="0">
                <a:solidFill>
                  <a:srgbClr val="CC6E53"/>
                </a:solidFill>
                <a:latin typeface="Cambria"/>
                <a:ea typeface="+mj-ea"/>
                <a:cs typeface="Cambria"/>
              </a:defRPr>
            </a:lvl1pPr>
          </a:lstStyle>
          <a:p>
            <a:pPr algn="just">
              <a:lnSpc>
                <a:spcPts val="3000"/>
              </a:lnSpc>
            </a:pPr>
            <a:r>
              <a:rPr lang="zh-TW" altLang="en-US" sz="2800" dirty="0">
                <a:solidFill>
                  <a:schemeClr val="tx1">
                    <a:lumMod val="65000"/>
                    <a:lumOff val="35000"/>
                  </a:schemeClr>
                </a:solidFill>
              </a:rPr>
              <a:t>可利用</a:t>
            </a:r>
            <a:r>
              <a:rPr lang="zh-TW" altLang="en-US" sz="2800" dirty="0">
                <a:solidFill>
                  <a:schemeClr val="tx1">
                    <a:lumMod val="65000"/>
                    <a:lumOff val="35000"/>
                  </a:schemeClr>
                </a:solidFill>
                <a:hlinkClick r:id="rId7">
                  <a:extLst>
                    <a:ext uri="{A12FA001-AC4F-418D-AE19-62706E023703}">
                      <ahyp:hlinkClr xmlns:ahyp="http://schemas.microsoft.com/office/drawing/2018/hyperlinkcolor" val="tx"/>
                    </a:ext>
                  </a:extLst>
                </a:hlinkClick>
              </a:rPr>
              <a:t>本校雲端電腦教室</a:t>
            </a:r>
            <a:r>
              <a:rPr lang="zh-TW" altLang="en-US" sz="2800" dirty="0">
                <a:solidFill>
                  <a:schemeClr val="tx1">
                    <a:lumMod val="65000"/>
                    <a:lumOff val="35000"/>
                  </a:schemeClr>
                </a:solidFill>
              </a:rPr>
              <a:t>使用</a:t>
            </a:r>
            <a:r>
              <a:rPr lang="en-US" altLang="zh-TW" sz="2800" dirty="0">
                <a:solidFill>
                  <a:schemeClr val="tx1">
                    <a:lumMod val="65000"/>
                    <a:lumOff val="35000"/>
                  </a:schemeClr>
                </a:solidFill>
              </a:rPr>
              <a:t>Adobe Acrobat</a:t>
            </a:r>
            <a:r>
              <a:rPr lang="zh-TW" altLang="en-US" sz="2800" dirty="0">
                <a:solidFill>
                  <a:schemeClr val="tx1">
                    <a:lumMod val="65000"/>
                    <a:lumOff val="35000"/>
                  </a:schemeClr>
                </a:solidFill>
              </a:rPr>
              <a:t>軟體進行合併</a:t>
            </a:r>
            <a:endParaRPr lang="zh-TW" altLang="en-US" sz="2000" dirty="0"/>
          </a:p>
        </p:txBody>
      </p:sp>
    </p:spTree>
  </p:cSld>
  <p:clrMapOvr>
    <a:masterClrMapping/>
  </p:clrMapOvr>
  <mc:AlternateContent xmlns:mc="http://schemas.openxmlformats.org/markup-compatibility/2006" xmlns:p14="http://schemas.microsoft.com/office/powerpoint/2010/main">
    <mc:Choice Requires="p14">
      <p:transition spd="slow" p14:dur="2000" advTm="17000"/>
    </mc:Choice>
    <mc:Fallback xmlns="">
      <p:transition spd="slow" advTm="17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1303007" y="540913"/>
            <a:ext cx="15944831" cy="2772765"/>
          </a:xfrm>
          <a:prstGeom prst="rect">
            <a:avLst/>
          </a:prstGeom>
        </p:spPr>
      </p:pic>
      <p:pic>
        <p:nvPicPr>
          <p:cNvPr id="9" name="object 9"/>
          <p:cNvPicPr/>
          <p:nvPr/>
        </p:nvPicPr>
        <p:blipFill>
          <a:blip r:embed="rId4" cstate="print"/>
          <a:stretch>
            <a:fillRect/>
          </a:stretch>
        </p:blipFill>
        <p:spPr>
          <a:xfrm>
            <a:off x="14582959" y="6289368"/>
            <a:ext cx="3705040" cy="3997631"/>
          </a:xfrm>
          <a:prstGeom prst="rect">
            <a:avLst/>
          </a:prstGeom>
        </p:spPr>
      </p:pic>
      <p:sp>
        <p:nvSpPr>
          <p:cNvPr id="10" name="object 10" descr="$PPTXTitle"/>
          <p:cNvSpPr txBox="1">
            <a:spLocks noGrp="1"/>
          </p:cNvSpPr>
          <p:nvPr>
            <p:ph type="title"/>
          </p:nvPr>
        </p:nvSpPr>
        <p:spPr>
          <a:xfrm>
            <a:off x="1160121" y="625763"/>
            <a:ext cx="16230602" cy="2687915"/>
          </a:xfrm>
          <a:prstGeom prst="rect">
            <a:avLst/>
          </a:prstGeom>
        </p:spPr>
        <p:txBody>
          <a:bodyPr vert="horz" wrap="square" lIns="0" tIns="15240" rIns="0" bIns="0" rtlCol="0">
            <a:spAutoFit/>
          </a:bodyPr>
          <a:lstStyle/>
          <a:p>
            <a:pPr marR="150495" algn="ctr">
              <a:lnSpc>
                <a:spcPts val="10730"/>
              </a:lnSpc>
              <a:spcBef>
                <a:spcPts val="120"/>
              </a:spcBef>
            </a:pPr>
            <a:r>
              <a:rPr lang="zh-TW" altLang="en-US" sz="6000" spc="420" dirty="0">
                <a:latin typeface="微軟正黑體" panose="020B0604030504040204" pitchFamily="34" charset="-120"/>
                <a:ea typeface="微軟正黑體" panose="020B0604030504040204" pitchFamily="34" charset="-120"/>
              </a:rPr>
              <a:t>上傳論文至系統</a:t>
            </a:r>
            <a:r>
              <a:rPr lang="en-US" altLang="zh-TW" sz="6000" spc="420" dirty="0">
                <a:latin typeface="微軟正黑體" panose="020B0604030504040204" pitchFamily="34" charset="-120"/>
                <a:ea typeface="微軟正黑體" panose="020B0604030504040204" pitchFamily="34" charset="-120"/>
              </a:rPr>
              <a:t>-</a:t>
            </a:r>
            <a:r>
              <a:rPr lang="zh-TW" altLang="en-US" sz="6000" spc="420" dirty="0">
                <a:latin typeface="微軟正黑體" panose="020B0604030504040204" pitchFamily="34" charset="-120"/>
                <a:ea typeface="微軟正黑體" panose="020B0604030504040204" pitchFamily="34" charset="-120"/>
              </a:rPr>
              <a:t>登入系統 </a:t>
            </a:r>
            <a:r>
              <a:rPr lang="en-US" altLang="zh-TW" sz="6000" spc="420" dirty="0">
                <a:latin typeface="微軟正黑體" panose="020B0604030504040204" pitchFamily="34" charset="-120"/>
                <a:ea typeface="微軟正黑體" panose="020B0604030504040204" pitchFamily="34" charset="-120"/>
              </a:rPr>
              <a:t>1</a:t>
            </a:r>
            <a:endParaRPr lang="en-US" sz="6000" dirty="0">
              <a:latin typeface="微軟正黑體" panose="020B0604030504040204" pitchFamily="34" charset="-120"/>
              <a:ea typeface="微軟正黑體" panose="020B0604030504040204" pitchFamily="34" charset="-120"/>
            </a:endParaRPr>
          </a:p>
          <a:p>
            <a:pPr marL="1206818" algn="l" defTabSz="1371600" rtl="0">
              <a:spcBef>
                <a:spcPts val="1470"/>
              </a:spcBef>
              <a:buClr>
                <a:srgbClr val="000000"/>
              </a:buClr>
            </a:pPr>
            <a:r>
              <a:rPr lang="zh-TW" altLang="zh-TW" sz="3600" dirty="0">
                <a:solidFill>
                  <a:srgbClr val="FF0000"/>
                </a:solidFill>
                <a:latin typeface="微軟正黑體" panose="020B0604030504040204" pitchFamily="34" charset="-120"/>
                <a:ea typeface="微軟正黑體" panose="020B0604030504040204" pitchFamily="34" charset="-120"/>
                <a:cs typeface="Arial"/>
                <a:sym typeface="Arial"/>
              </a:rPr>
              <a:t>請登入</a:t>
            </a:r>
            <a:r>
              <a:rPr lang="en-US" altLang="zh-TW" sz="3600" dirty="0">
                <a:solidFill>
                  <a:srgbClr val="FF0000"/>
                </a:solidFill>
                <a:latin typeface="微軟正黑體" panose="020B0604030504040204" pitchFamily="34" charset="-120"/>
                <a:ea typeface="微軟正黑體" panose="020B0604030504040204" pitchFamily="34" charset="-120"/>
                <a:cs typeface="Arial"/>
                <a:sym typeface="Arial"/>
                <a:hlinkClick r:id="rId5"/>
              </a:rPr>
              <a:t>【</a:t>
            </a:r>
            <a:r>
              <a:rPr lang="en-US" altLang="zh-TW" sz="3600" dirty="0" err="1">
                <a:solidFill>
                  <a:srgbClr val="FF0000"/>
                </a:solidFill>
                <a:latin typeface="微軟正黑體" panose="020B0604030504040204" pitchFamily="34" charset="-120"/>
                <a:ea typeface="微軟正黑體" panose="020B0604030504040204" pitchFamily="34" charset="-120"/>
                <a:cs typeface="Arial"/>
                <a:sym typeface="Arial"/>
                <a:hlinkClick r:id="rId5"/>
              </a:rPr>
              <a:t>學生資訊系統</a:t>
            </a:r>
            <a:r>
              <a:rPr lang="en-US" altLang="zh-TW" sz="3600" dirty="0">
                <a:solidFill>
                  <a:srgbClr val="FF0000"/>
                </a:solidFill>
                <a:latin typeface="微軟正黑體" panose="020B0604030504040204" pitchFamily="34" charset="-120"/>
                <a:ea typeface="微軟正黑體" panose="020B0604030504040204" pitchFamily="34" charset="-120"/>
                <a:cs typeface="Arial"/>
                <a:sym typeface="Arial"/>
                <a:hlinkClick r:id="rId5"/>
              </a:rPr>
              <a:t>】</a:t>
            </a:r>
            <a:r>
              <a:rPr lang="en-US" altLang="zh-TW" sz="3600" dirty="0">
                <a:solidFill>
                  <a:srgbClr val="FF0000"/>
                </a:solidFill>
                <a:latin typeface="微軟正黑體" panose="020B0604030504040204" pitchFamily="34" charset="-120"/>
                <a:ea typeface="微軟正黑體" panose="020B0604030504040204" pitchFamily="34" charset="-120"/>
                <a:cs typeface="Arial"/>
                <a:sym typeface="Arial"/>
              </a:rPr>
              <a:t>--&gt;</a:t>
            </a:r>
            <a:r>
              <a:rPr lang="zh-TW" altLang="zh-TW" sz="3600" dirty="0">
                <a:solidFill>
                  <a:srgbClr val="4F81BD">
                    <a:lumMod val="75000"/>
                  </a:srgbClr>
                </a:solidFill>
                <a:latin typeface="微軟正黑體" panose="020B0604030504040204" pitchFamily="34" charset="-120"/>
                <a:ea typeface="微軟正黑體" panose="020B0604030504040204" pitchFamily="34" charset="-120"/>
                <a:cs typeface="Arial"/>
                <a:sym typeface="Arial"/>
              </a:rPr>
              <a:t>【新生及畢業生專區】</a:t>
            </a:r>
            <a:r>
              <a:rPr lang="en-US" altLang="zh-TW" sz="3600" dirty="0">
                <a:solidFill>
                  <a:srgbClr val="4F81BD">
                    <a:lumMod val="75000"/>
                  </a:srgbClr>
                </a:solidFill>
                <a:latin typeface="微軟正黑體" panose="020B0604030504040204" pitchFamily="34" charset="-120"/>
                <a:ea typeface="微軟正黑體" panose="020B0604030504040204" pitchFamily="34" charset="-120"/>
                <a:cs typeface="Arial"/>
                <a:sym typeface="Arial"/>
              </a:rPr>
              <a:t>--&gt;</a:t>
            </a:r>
            <a:r>
              <a:rPr lang="zh-TW" altLang="zh-TW" sz="3600" dirty="0">
                <a:solidFill>
                  <a:srgbClr val="4F81BD">
                    <a:lumMod val="75000"/>
                  </a:srgbClr>
                </a:solidFill>
                <a:latin typeface="微軟正黑體" panose="020B0604030504040204" pitchFamily="34" charset="-120"/>
                <a:ea typeface="微軟正黑體" panose="020B0604030504040204" pitchFamily="34" charset="-120"/>
                <a:cs typeface="Arial"/>
                <a:sym typeface="Arial"/>
              </a:rPr>
              <a:t>點選【博碩士論文系統</a:t>
            </a:r>
            <a:r>
              <a:rPr lang="en-US" altLang="zh-TW" sz="3600" dirty="0">
                <a:solidFill>
                  <a:srgbClr val="4F81BD">
                    <a:lumMod val="75000"/>
                  </a:srgbClr>
                </a:solidFill>
                <a:latin typeface="微軟正黑體" panose="020B0604030504040204" pitchFamily="34" charset="-120"/>
                <a:ea typeface="微軟正黑體" panose="020B0604030504040204" pitchFamily="34" charset="-120"/>
                <a:cs typeface="Arial"/>
                <a:sym typeface="Arial"/>
              </a:rPr>
              <a:t>(</a:t>
            </a:r>
            <a:r>
              <a:rPr lang="zh-TW" altLang="zh-TW" sz="3600" dirty="0">
                <a:solidFill>
                  <a:srgbClr val="4F81BD">
                    <a:lumMod val="75000"/>
                  </a:srgbClr>
                </a:solidFill>
                <a:latin typeface="微軟正黑體" panose="020B0604030504040204" pitchFamily="34" charset="-120"/>
                <a:ea typeface="微軟正黑體" panose="020B0604030504040204" pitchFamily="34" charset="-120"/>
                <a:cs typeface="Arial"/>
                <a:sym typeface="Arial"/>
              </a:rPr>
              <a:t>上傳</a:t>
            </a:r>
            <a:r>
              <a:rPr lang="en-US" altLang="zh-TW" sz="3600" dirty="0">
                <a:solidFill>
                  <a:srgbClr val="4F81BD">
                    <a:lumMod val="75000"/>
                  </a:srgbClr>
                </a:solidFill>
                <a:latin typeface="微軟正黑體" panose="020B0604030504040204" pitchFamily="34" charset="-120"/>
                <a:ea typeface="微軟正黑體" panose="020B0604030504040204" pitchFamily="34" charset="-120"/>
                <a:cs typeface="Arial"/>
                <a:sym typeface="Arial"/>
              </a:rPr>
              <a:t>)</a:t>
            </a:r>
            <a:r>
              <a:rPr lang="zh-TW" altLang="zh-TW" sz="3600" dirty="0">
                <a:solidFill>
                  <a:srgbClr val="4F81BD">
                    <a:lumMod val="75000"/>
                  </a:srgbClr>
                </a:solidFill>
                <a:latin typeface="微軟正黑體" panose="020B0604030504040204" pitchFamily="34" charset="-120"/>
                <a:ea typeface="微軟正黑體" panose="020B0604030504040204" pitchFamily="34" charset="-120"/>
                <a:cs typeface="Arial"/>
                <a:sym typeface="Arial"/>
              </a:rPr>
              <a:t>】。</a:t>
            </a:r>
          </a:p>
        </p:txBody>
      </p:sp>
      <p:grpSp>
        <p:nvGrpSpPr>
          <p:cNvPr id="23" name="群組 22">
            <a:extLst>
              <a:ext uri="{FF2B5EF4-FFF2-40B4-BE49-F238E27FC236}">
                <a16:creationId xmlns:a16="http://schemas.microsoft.com/office/drawing/2014/main" id="{C84B6964-D8B6-4696-9950-B00B32FB0589}"/>
              </a:ext>
            </a:extLst>
          </p:cNvPr>
          <p:cNvGrpSpPr/>
          <p:nvPr/>
        </p:nvGrpSpPr>
        <p:grpSpPr>
          <a:xfrm>
            <a:off x="2799125" y="3848100"/>
            <a:ext cx="11374075" cy="5752353"/>
            <a:chOff x="2362200" y="4062847"/>
            <a:chExt cx="11374075" cy="5752353"/>
          </a:xfrm>
        </p:grpSpPr>
        <p:grpSp>
          <p:nvGrpSpPr>
            <p:cNvPr id="15" name="群組 14">
              <a:extLst>
                <a:ext uri="{FF2B5EF4-FFF2-40B4-BE49-F238E27FC236}">
                  <a16:creationId xmlns:a16="http://schemas.microsoft.com/office/drawing/2014/main" id="{34EAF897-A312-4AD4-8677-20F742DBEFEE}"/>
                </a:ext>
              </a:extLst>
            </p:cNvPr>
            <p:cNvGrpSpPr/>
            <p:nvPr/>
          </p:nvGrpSpPr>
          <p:grpSpPr>
            <a:xfrm>
              <a:off x="7976148" y="4062847"/>
              <a:ext cx="5236736" cy="5247068"/>
              <a:chOff x="4109283" y="2294825"/>
              <a:chExt cx="3491157" cy="3498045"/>
            </a:xfrm>
          </p:grpSpPr>
          <p:pic>
            <p:nvPicPr>
              <p:cNvPr id="20" name="圖片 19">
                <a:extLst>
                  <a:ext uri="{FF2B5EF4-FFF2-40B4-BE49-F238E27FC236}">
                    <a16:creationId xmlns:a16="http://schemas.microsoft.com/office/drawing/2014/main" id="{322FDCF1-D2A3-46DA-AD2C-D12B9C551648}"/>
                  </a:ext>
                </a:extLst>
              </p:cNvPr>
              <p:cNvPicPr/>
              <p:nvPr/>
            </p:nvPicPr>
            <p:blipFill>
              <a:blip r:embed="rId6"/>
              <a:stretch>
                <a:fillRect/>
              </a:stretch>
            </p:blipFill>
            <p:spPr>
              <a:xfrm>
                <a:off x="4109283" y="2294825"/>
                <a:ext cx="3491157" cy="3498045"/>
              </a:xfrm>
              <a:prstGeom prst="rect">
                <a:avLst/>
              </a:prstGeom>
            </p:spPr>
          </p:pic>
          <p:sp>
            <p:nvSpPr>
              <p:cNvPr id="21" name="Google Shape;246;p13">
                <a:extLst>
                  <a:ext uri="{FF2B5EF4-FFF2-40B4-BE49-F238E27FC236}">
                    <a16:creationId xmlns:a16="http://schemas.microsoft.com/office/drawing/2014/main" id="{8E913592-B0AD-4F94-BD54-748282C8F893}"/>
                  </a:ext>
                </a:extLst>
              </p:cNvPr>
              <p:cNvSpPr/>
              <p:nvPr/>
            </p:nvSpPr>
            <p:spPr>
              <a:xfrm>
                <a:off x="5720575" y="4625666"/>
                <a:ext cx="482121" cy="311150"/>
              </a:xfrm>
              <a:custGeom>
                <a:avLst/>
                <a:gdLst/>
                <a:ahLst/>
                <a:cxnLst/>
                <a:rect l="l" t="t" r="r" b="b"/>
                <a:pathLst>
                  <a:path w="637540" h="311150" extrusionOk="0">
                    <a:moveTo>
                      <a:pt x="0" y="0"/>
                    </a:moveTo>
                    <a:lnTo>
                      <a:pt x="637031" y="0"/>
                    </a:lnTo>
                    <a:lnTo>
                      <a:pt x="637031" y="310895"/>
                    </a:lnTo>
                    <a:lnTo>
                      <a:pt x="0" y="310895"/>
                    </a:lnTo>
                    <a:lnTo>
                      <a:pt x="0" y="0"/>
                    </a:lnTo>
                    <a:close/>
                  </a:path>
                </a:pathLst>
              </a:custGeom>
              <a:noFill/>
              <a:ln w="38100" cap="flat" cmpd="sng">
                <a:solidFill>
                  <a:srgbClr val="FF0000"/>
                </a:solidFill>
                <a:prstDash val="solid"/>
                <a:round/>
                <a:headEnd type="none" w="sm" len="sm"/>
                <a:tailEnd type="none" w="sm" len="sm"/>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sp>
            <p:nvSpPr>
              <p:cNvPr id="22" name="Google Shape;240;p13">
                <a:extLst>
                  <a:ext uri="{FF2B5EF4-FFF2-40B4-BE49-F238E27FC236}">
                    <a16:creationId xmlns:a16="http://schemas.microsoft.com/office/drawing/2014/main" id="{0245DDE6-6360-4025-BF51-D88E0B695824}"/>
                  </a:ext>
                </a:extLst>
              </p:cNvPr>
              <p:cNvSpPr/>
              <p:nvPr/>
            </p:nvSpPr>
            <p:spPr>
              <a:xfrm>
                <a:off x="4122501" y="2294825"/>
                <a:ext cx="3477939" cy="3497166"/>
              </a:xfrm>
              <a:custGeom>
                <a:avLst/>
                <a:gdLst/>
                <a:ahLst/>
                <a:cxnLst/>
                <a:rect l="l" t="t" r="r" b="b"/>
                <a:pathLst>
                  <a:path w="3761740" h="1736089" extrusionOk="0">
                    <a:moveTo>
                      <a:pt x="0" y="0"/>
                    </a:moveTo>
                    <a:lnTo>
                      <a:pt x="3761231" y="0"/>
                    </a:lnTo>
                    <a:lnTo>
                      <a:pt x="3761231" y="1735836"/>
                    </a:lnTo>
                    <a:lnTo>
                      <a:pt x="0" y="1735836"/>
                    </a:lnTo>
                    <a:lnTo>
                      <a:pt x="0" y="0"/>
                    </a:lnTo>
                    <a:close/>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grpSp>
        <p:pic>
          <p:nvPicPr>
            <p:cNvPr id="16" name="圖片 15">
              <a:extLst>
                <a:ext uri="{FF2B5EF4-FFF2-40B4-BE49-F238E27FC236}">
                  <a16:creationId xmlns:a16="http://schemas.microsoft.com/office/drawing/2014/main" id="{80751CA8-64CC-4B18-BAE1-E5D1E507DE96}"/>
                </a:ext>
              </a:extLst>
            </p:cNvPr>
            <p:cNvPicPr/>
            <p:nvPr/>
          </p:nvPicPr>
          <p:blipFill>
            <a:blip r:embed="rId7"/>
            <a:stretch>
              <a:fillRect/>
            </a:stretch>
          </p:blipFill>
          <p:spPr>
            <a:xfrm>
              <a:off x="2362200" y="4102725"/>
              <a:ext cx="5097645" cy="5245751"/>
            </a:xfrm>
            <a:prstGeom prst="rect">
              <a:avLst/>
            </a:prstGeom>
          </p:spPr>
        </p:pic>
        <p:sp>
          <p:nvSpPr>
            <p:cNvPr id="17" name="Google Shape;240;p13">
              <a:extLst>
                <a:ext uri="{FF2B5EF4-FFF2-40B4-BE49-F238E27FC236}">
                  <a16:creationId xmlns:a16="http://schemas.microsoft.com/office/drawing/2014/main" id="{C02A7D39-787E-4BF1-8F58-A4D78E5A90D3}"/>
                </a:ext>
              </a:extLst>
            </p:cNvPr>
            <p:cNvSpPr/>
            <p:nvPr/>
          </p:nvSpPr>
          <p:spPr>
            <a:xfrm>
              <a:off x="2382027" y="4102727"/>
              <a:ext cx="5097645" cy="5245749"/>
            </a:xfrm>
            <a:custGeom>
              <a:avLst/>
              <a:gdLst/>
              <a:ahLst/>
              <a:cxnLst/>
              <a:rect l="l" t="t" r="r" b="b"/>
              <a:pathLst>
                <a:path w="3761740" h="1736089" extrusionOk="0">
                  <a:moveTo>
                    <a:pt x="0" y="0"/>
                  </a:moveTo>
                  <a:lnTo>
                    <a:pt x="3761231" y="0"/>
                  </a:lnTo>
                  <a:lnTo>
                    <a:pt x="3761231" y="1735836"/>
                  </a:lnTo>
                  <a:lnTo>
                    <a:pt x="0" y="1735836"/>
                  </a:lnTo>
                  <a:lnTo>
                    <a:pt x="0" y="0"/>
                  </a:lnTo>
                  <a:close/>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sp>
          <p:nvSpPr>
            <p:cNvPr id="18" name="Google Shape;246;p13">
              <a:extLst>
                <a:ext uri="{FF2B5EF4-FFF2-40B4-BE49-F238E27FC236}">
                  <a16:creationId xmlns:a16="http://schemas.microsoft.com/office/drawing/2014/main" id="{5BB9409B-596E-47AF-AEAE-148DE5BC9ABA}"/>
                </a:ext>
              </a:extLst>
            </p:cNvPr>
            <p:cNvSpPr/>
            <p:nvPr/>
          </p:nvSpPr>
          <p:spPr>
            <a:xfrm>
              <a:off x="2673357" y="7759826"/>
              <a:ext cx="956310" cy="466725"/>
            </a:xfrm>
            <a:custGeom>
              <a:avLst/>
              <a:gdLst/>
              <a:ahLst/>
              <a:cxnLst/>
              <a:rect l="l" t="t" r="r" b="b"/>
              <a:pathLst>
                <a:path w="637540" h="311150" extrusionOk="0">
                  <a:moveTo>
                    <a:pt x="0" y="0"/>
                  </a:moveTo>
                  <a:lnTo>
                    <a:pt x="637031" y="0"/>
                  </a:lnTo>
                  <a:lnTo>
                    <a:pt x="637031" y="310895"/>
                  </a:lnTo>
                  <a:lnTo>
                    <a:pt x="0" y="310895"/>
                  </a:lnTo>
                  <a:lnTo>
                    <a:pt x="0" y="0"/>
                  </a:lnTo>
                  <a:close/>
                </a:path>
              </a:pathLst>
            </a:custGeom>
            <a:noFill/>
            <a:ln w="38100" cap="flat" cmpd="sng">
              <a:solidFill>
                <a:srgbClr val="FF0000"/>
              </a:solidFill>
              <a:prstDash val="solid"/>
              <a:round/>
              <a:headEnd type="none" w="sm" len="sm"/>
              <a:tailEnd type="none" w="sm" len="sm"/>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sp>
          <p:nvSpPr>
            <p:cNvPr id="19" name="文字方塊 165">
              <a:extLst>
                <a:ext uri="{FF2B5EF4-FFF2-40B4-BE49-F238E27FC236}">
                  <a16:creationId xmlns:a16="http://schemas.microsoft.com/office/drawing/2014/main" id="{7C4406E0-A847-4934-B96D-C40B413FB9AA}"/>
                </a:ext>
              </a:extLst>
            </p:cNvPr>
            <p:cNvSpPr txBox="1"/>
            <p:nvPr/>
          </p:nvSpPr>
          <p:spPr>
            <a:xfrm>
              <a:off x="9303068" y="8226551"/>
              <a:ext cx="4433207" cy="1588649"/>
            </a:xfrm>
            <a:prstGeom prst="rect">
              <a:avLst/>
            </a:prstGeom>
            <a:solidFill>
              <a:srgbClr val="E7E6E6">
                <a:lumMod val="10000"/>
              </a:srgbClr>
            </a:solidFill>
            <a:ln w="6350">
              <a:solidFill>
                <a:sysClr val="windowText" lastClr="000000"/>
              </a:solidFill>
            </a:ln>
          </p:spPr>
          <p:txBody>
            <a:bodyPr rot="0" spcFirstLastPara="0" vert="horz" wrap="square" lIns="137160" tIns="68580" rIns="137160" bIns="68580" numCol="1" spcCol="0" rtlCol="0" fromWordArt="0" anchor="t" anchorCtr="0" forceAA="0" compatLnSpc="1">
              <a:prstTxWarp prst="textNoShape">
                <a:avLst/>
              </a:prstTxWarp>
              <a:noAutofit/>
            </a:bodyPr>
            <a:lstStyle/>
            <a:p>
              <a:pPr algn="l" defTabSz="1371600" rtl="0">
                <a:buClr>
                  <a:srgbClr val="000000"/>
                </a:buClr>
              </a:pPr>
              <a:r>
                <a:rPr lang="zh-TW" altLang="zh-TW" sz="2100" dirty="0">
                  <a:solidFill>
                    <a:srgbClr val="FFFF00"/>
                  </a:solidFill>
                  <a:latin typeface="Arial"/>
                  <a:cs typeface="Arial"/>
                  <a:sym typeface="Arial"/>
                </a:rPr>
                <a:t>預設第一次登入學生資訊系統密碼是您的身分證號碼</a:t>
              </a:r>
            </a:p>
            <a:p>
              <a:pPr algn="l" defTabSz="1371600" rtl="0">
                <a:buClr>
                  <a:srgbClr val="000000"/>
                </a:buClr>
              </a:pPr>
              <a:r>
                <a:rPr lang="zh-TW" altLang="en-US" sz="2400" kern="100" dirty="0">
                  <a:solidFill>
                    <a:srgbClr val="F79646">
                      <a:lumMod val="60000"/>
                      <a:lumOff val="40000"/>
                    </a:srgbClr>
                  </a:solidFill>
                  <a:latin typeface="Calibri" panose="020F0502020204030204" pitchFamily="34" charset="0"/>
                  <a:ea typeface="標楷體" panose="03000509000000000000" pitchFamily="65" charset="-120"/>
                  <a:cs typeface="Times New Roman" panose="02020603050405020304" pitchFamily="18" charset="0"/>
                  <a:sym typeface="Arial"/>
                </a:rPr>
                <a:t>改過忘記密碼，</a:t>
              </a:r>
              <a:r>
                <a:rPr lang="zh-TW" altLang="en-US" sz="2400" kern="100" dirty="0">
                  <a:solidFill>
                    <a:srgbClr val="FFFF00"/>
                  </a:solidFill>
                  <a:latin typeface="Calibri" panose="020F0502020204030204" pitchFamily="34" charset="0"/>
                  <a:ea typeface="標楷體" panose="03000509000000000000" pitchFamily="65" charset="-120"/>
                  <a:cs typeface="Times New Roman" panose="02020603050405020304" pitchFamily="18" charset="0"/>
                  <a:sym typeface="Arial"/>
                </a:rPr>
                <a:t>可以點選此處重設</a:t>
              </a:r>
              <a:r>
                <a:rPr lang="zh-TW" altLang="en-US" sz="2400" kern="100" dirty="0">
                  <a:solidFill>
                    <a:srgbClr val="000000"/>
                  </a:solidFill>
                  <a:latin typeface="Calibri" panose="020F0502020204030204" pitchFamily="34" charset="0"/>
                  <a:ea typeface="標楷體" panose="03000509000000000000" pitchFamily="65" charset="-120"/>
                  <a:cs typeface="Times New Roman" panose="02020603050405020304" pitchFamily="18" charset="0"/>
                  <a:sym typeface="Arial"/>
                </a:rPr>
                <a:t>。</a:t>
              </a:r>
              <a:endParaRPr lang="zh-TW" altLang="en-US" sz="2400" kern="100" dirty="0">
                <a:solidFill>
                  <a:srgbClr val="000000"/>
                </a:solidFill>
                <a:latin typeface="Calibri" panose="020F0502020204030204" pitchFamily="34" charset="0"/>
                <a:ea typeface="新細明體" panose="02020500000000000000" pitchFamily="18" charset="-120"/>
                <a:cs typeface="Times New Roman" panose="02020603050405020304" pitchFamily="18" charset="0"/>
                <a:sym typeface="Arial"/>
              </a:endParaRPr>
            </a:p>
            <a:p>
              <a:pPr algn="l" defTabSz="1371600" rtl="0">
                <a:buClr>
                  <a:srgbClr val="000000"/>
                </a:buClr>
              </a:pPr>
              <a:r>
                <a:rPr lang="en-US" sz="2400" kern="100" dirty="0">
                  <a:solidFill>
                    <a:srgbClr val="000000"/>
                  </a:solidFill>
                  <a:latin typeface="標楷體" panose="03000509000000000000" pitchFamily="65" charset="-120"/>
                  <a:ea typeface="新細明體" panose="02020500000000000000" pitchFamily="18" charset="-120"/>
                  <a:cs typeface="Times New Roman" panose="02020603050405020304" pitchFamily="18" charset="0"/>
                  <a:sym typeface="Arial"/>
                </a:rPr>
                <a:t> </a:t>
              </a:r>
              <a:endParaRPr lang="zh-TW" altLang="en-US" sz="2400" kern="100" dirty="0">
                <a:solidFill>
                  <a:srgbClr val="000000"/>
                </a:solidFill>
                <a:latin typeface="Calibri" panose="020F0502020204030204" pitchFamily="34" charset="0"/>
                <a:ea typeface="新細明體" panose="02020500000000000000" pitchFamily="18" charset="-120"/>
                <a:cs typeface="Times New Roman" panose="02020603050405020304" pitchFamily="18" charset="0"/>
                <a:sym typeface="Arial"/>
              </a:endParaRPr>
            </a:p>
          </p:txBody>
        </p:sp>
      </p:grpSp>
      <p:sp>
        <p:nvSpPr>
          <p:cNvPr id="3" name="投影片編號版面配置區 2">
            <a:extLst>
              <a:ext uri="{FF2B5EF4-FFF2-40B4-BE49-F238E27FC236}">
                <a16:creationId xmlns:a16="http://schemas.microsoft.com/office/drawing/2014/main" id="{9BA536C2-DEFF-4B8C-9CF7-E7B7C4DE47A6}"/>
              </a:ext>
            </a:extLst>
          </p:cNvPr>
          <p:cNvSpPr>
            <a:spLocks noGrp="1"/>
          </p:cNvSpPr>
          <p:nvPr>
            <p:ph type="sldNum" sz="quarter" idx="7"/>
          </p:nvPr>
        </p:nvSpPr>
        <p:spPr/>
        <p:txBody>
          <a:bodyPr/>
          <a:lstStyle/>
          <a:p>
            <a:fld id="{B6F15528-21DE-4FAA-801E-634DDDAF4B2B}" type="slidenum">
              <a:rPr lang="en-US" altLang="zh-TW" smtClean="0"/>
              <a:t>17</a:t>
            </a:fld>
            <a:endParaRPr lang="zh-TW" altLang="en-US"/>
          </a:p>
        </p:txBody>
      </p:sp>
    </p:spTree>
    <p:extLst>
      <p:ext uri="{BB962C8B-B14F-4D97-AF65-F5344CB8AC3E}">
        <p14:creationId xmlns:p14="http://schemas.microsoft.com/office/powerpoint/2010/main" val="846528960"/>
      </p:ext>
    </p:extLst>
  </p:cSld>
  <p:clrMapOvr>
    <a:masterClrMapping/>
  </p:clrMapOvr>
  <mc:AlternateContent xmlns:mc="http://schemas.openxmlformats.org/markup-compatibility/2006" xmlns:p14="http://schemas.microsoft.com/office/powerpoint/2010/main">
    <mc:Choice Requires="p14">
      <p:transition spd="slow" p14:dur="2000" advTm="28000"/>
    </mc:Choice>
    <mc:Fallback xmlns="">
      <p:transition spd="slow" advTm="28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1303007" y="540913"/>
            <a:ext cx="15944831" cy="2772765"/>
          </a:xfrm>
          <a:prstGeom prst="rect">
            <a:avLst/>
          </a:prstGeom>
        </p:spPr>
      </p:pic>
      <p:pic>
        <p:nvPicPr>
          <p:cNvPr id="9" name="object 9"/>
          <p:cNvPicPr/>
          <p:nvPr/>
        </p:nvPicPr>
        <p:blipFill>
          <a:blip r:embed="rId4" cstate="print"/>
          <a:stretch>
            <a:fillRect/>
          </a:stretch>
        </p:blipFill>
        <p:spPr>
          <a:xfrm>
            <a:off x="14582959" y="6289368"/>
            <a:ext cx="3705040" cy="3997631"/>
          </a:xfrm>
          <a:prstGeom prst="rect">
            <a:avLst/>
          </a:prstGeom>
        </p:spPr>
      </p:pic>
      <p:sp>
        <p:nvSpPr>
          <p:cNvPr id="10" name="object 10" descr="$PPTXTitle"/>
          <p:cNvSpPr txBox="1">
            <a:spLocks noGrp="1"/>
          </p:cNvSpPr>
          <p:nvPr>
            <p:ph type="title"/>
          </p:nvPr>
        </p:nvSpPr>
        <p:spPr>
          <a:xfrm>
            <a:off x="1160121" y="625763"/>
            <a:ext cx="16230602" cy="2687915"/>
          </a:xfrm>
          <a:prstGeom prst="rect">
            <a:avLst/>
          </a:prstGeom>
        </p:spPr>
        <p:txBody>
          <a:bodyPr vert="horz" wrap="square" lIns="0" tIns="15240" rIns="0" bIns="0" rtlCol="0">
            <a:spAutoFit/>
          </a:bodyPr>
          <a:lstStyle/>
          <a:p>
            <a:pPr marR="150495" algn="ctr">
              <a:lnSpc>
                <a:spcPts val="10730"/>
              </a:lnSpc>
              <a:spcBef>
                <a:spcPts val="120"/>
              </a:spcBef>
            </a:pPr>
            <a:r>
              <a:rPr lang="zh-TW" altLang="en-US" sz="6000" spc="420" dirty="0">
                <a:latin typeface="微軟正黑體" panose="020B0604030504040204" pitchFamily="34" charset="-120"/>
                <a:ea typeface="微軟正黑體" panose="020B0604030504040204" pitchFamily="34" charset="-120"/>
              </a:rPr>
              <a:t>上傳論文至系統</a:t>
            </a:r>
            <a:r>
              <a:rPr lang="en-US" altLang="zh-TW" sz="6000" spc="420" dirty="0">
                <a:latin typeface="微軟正黑體" panose="020B0604030504040204" pitchFamily="34" charset="-120"/>
                <a:ea typeface="微軟正黑體" panose="020B0604030504040204" pitchFamily="34" charset="-120"/>
              </a:rPr>
              <a:t>-</a:t>
            </a:r>
            <a:r>
              <a:rPr lang="zh-TW" altLang="en-US" sz="6000" spc="420" dirty="0">
                <a:latin typeface="微軟正黑體" panose="020B0604030504040204" pitchFamily="34" charset="-120"/>
                <a:ea typeface="微軟正黑體" panose="020B0604030504040204" pitchFamily="34" charset="-120"/>
              </a:rPr>
              <a:t>登入系統 </a:t>
            </a:r>
            <a:r>
              <a:rPr lang="en-US" altLang="zh-TW" sz="6000" spc="420" dirty="0">
                <a:latin typeface="微軟正黑體" panose="020B0604030504040204" pitchFamily="34" charset="-120"/>
                <a:ea typeface="微軟正黑體" panose="020B0604030504040204" pitchFamily="34" charset="-120"/>
              </a:rPr>
              <a:t>2</a:t>
            </a:r>
            <a:endParaRPr lang="en-US" sz="6000" dirty="0">
              <a:latin typeface="微軟正黑體" panose="020B0604030504040204" pitchFamily="34" charset="-120"/>
              <a:ea typeface="微軟正黑體" panose="020B0604030504040204" pitchFamily="34" charset="-120"/>
            </a:endParaRPr>
          </a:p>
          <a:p>
            <a:pPr marL="1206818" algn="l" defTabSz="1371600" rtl="0">
              <a:spcBef>
                <a:spcPts val="1470"/>
              </a:spcBef>
              <a:buClr>
                <a:srgbClr val="000000"/>
              </a:buClr>
            </a:pPr>
            <a:r>
              <a:rPr lang="zh-TW" altLang="zh-TW" sz="3600" dirty="0">
                <a:solidFill>
                  <a:srgbClr val="FF0000"/>
                </a:solidFill>
                <a:latin typeface="微軟正黑體" panose="020B0604030504040204" pitchFamily="34" charset="-120"/>
                <a:ea typeface="微軟正黑體" panose="020B0604030504040204" pitchFamily="34" charset="-120"/>
                <a:cs typeface="Arial"/>
                <a:sym typeface="Arial"/>
              </a:rPr>
              <a:t>請登入</a:t>
            </a:r>
            <a:r>
              <a:rPr lang="en-US" altLang="zh-TW" sz="3600" dirty="0">
                <a:solidFill>
                  <a:srgbClr val="FF0000"/>
                </a:solidFill>
                <a:latin typeface="微軟正黑體" panose="020B0604030504040204" pitchFamily="34" charset="-120"/>
                <a:ea typeface="微軟正黑體" panose="020B0604030504040204" pitchFamily="34" charset="-120"/>
                <a:cs typeface="Arial"/>
                <a:sym typeface="Arial"/>
                <a:hlinkClick r:id="rId5"/>
              </a:rPr>
              <a:t>【</a:t>
            </a:r>
            <a:r>
              <a:rPr lang="en-US" altLang="zh-TW" sz="3600" dirty="0" err="1">
                <a:solidFill>
                  <a:srgbClr val="FF0000"/>
                </a:solidFill>
                <a:latin typeface="微軟正黑體" panose="020B0604030504040204" pitchFamily="34" charset="-120"/>
                <a:ea typeface="微軟正黑體" panose="020B0604030504040204" pitchFamily="34" charset="-120"/>
                <a:cs typeface="Arial"/>
                <a:sym typeface="Arial"/>
                <a:hlinkClick r:id="rId5"/>
              </a:rPr>
              <a:t>學生資訊系統</a:t>
            </a:r>
            <a:r>
              <a:rPr lang="en-US" altLang="zh-TW" sz="3600" dirty="0">
                <a:solidFill>
                  <a:srgbClr val="FF0000"/>
                </a:solidFill>
                <a:latin typeface="微軟正黑體" panose="020B0604030504040204" pitchFamily="34" charset="-120"/>
                <a:ea typeface="微軟正黑體" panose="020B0604030504040204" pitchFamily="34" charset="-120"/>
                <a:cs typeface="Arial"/>
                <a:sym typeface="Arial"/>
                <a:hlinkClick r:id="rId5"/>
              </a:rPr>
              <a:t>】</a:t>
            </a:r>
            <a:r>
              <a:rPr lang="en-US" altLang="zh-TW" sz="3600" dirty="0">
                <a:solidFill>
                  <a:srgbClr val="FF0000"/>
                </a:solidFill>
                <a:latin typeface="微軟正黑體" panose="020B0604030504040204" pitchFamily="34" charset="-120"/>
                <a:ea typeface="微軟正黑體" panose="020B0604030504040204" pitchFamily="34" charset="-120"/>
                <a:cs typeface="Arial"/>
                <a:sym typeface="Arial"/>
              </a:rPr>
              <a:t>--&gt;</a:t>
            </a:r>
            <a:r>
              <a:rPr lang="zh-TW" altLang="zh-TW" sz="3600" dirty="0">
                <a:solidFill>
                  <a:srgbClr val="4F81BD">
                    <a:lumMod val="75000"/>
                  </a:srgbClr>
                </a:solidFill>
                <a:latin typeface="微軟正黑體" panose="020B0604030504040204" pitchFamily="34" charset="-120"/>
                <a:ea typeface="微軟正黑體" panose="020B0604030504040204" pitchFamily="34" charset="-120"/>
                <a:cs typeface="Arial"/>
                <a:sym typeface="Arial"/>
              </a:rPr>
              <a:t>【新生及畢業生專區】</a:t>
            </a:r>
            <a:r>
              <a:rPr lang="en-US" altLang="zh-TW" sz="3600" dirty="0">
                <a:solidFill>
                  <a:srgbClr val="4F81BD">
                    <a:lumMod val="75000"/>
                  </a:srgbClr>
                </a:solidFill>
                <a:latin typeface="微軟正黑體" panose="020B0604030504040204" pitchFamily="34" charset="-120"/>
                <a:ea typeface="微軟正黑體" panose="020B0604030504040204" pitchFamily="34" charset="-120"/>
                <a:cs typeface="Arial"/>
                <a:sym typeface="Arial"/>
              </a:rPr>
              <a:t>--&gt;</a:t>
            </a:r>
            <a:r>
              <a:rPr lang="zh-TW" altLang="zh-TW" sz="3600" dirty="0">
                <a:solidFill>
                  <a:srgbClr val="4F81BD">
                    <a:lumMod val="75000"/>
                  </a:srgbClr>
                </a:solidFill>
                <a:latin typeface="微軟正黑體" panose="020B0604030504040204" pitchFamily="34" charset="-120"/>
                <a:ea typeface="微軟正黑體" panose="020B0604030504040204" pitchFamily="34" charset="-120"/>
                <a:cs typeface="Arial"/>
                <a:sym typeface="Arial"/>
              </a:rPr>
              <a:t>點選【博碩士論文系統</a:t>
            </a:r>
            <a:r>
              <a:rPr lang="en-US" altLang="zh-TW" sz="3600" dirty="0">
                <a:solidFill>
                  <a:srgbClr val="4F81BD">
                    <a:lumMod val="75000"/>
                  </a:srgbClr>
                </a:solidFill>
                <a:latin typeface="微軟正黑體" panose="020B0604030504040204" pitchFamily="34" charset="-120"/>
                <a:ea typeface="微軟正黑體" panose="020B0604030504040204" pitchFamily="34" charset="-120"/>
                <a:cs typeface="Arial"/>
                <a:sym typeface="Arial"/>
              </a:rPr>
              <a:t>(</a:t>
            </a:r>
            <a:r>
              <a:rPr lang="zh-TW" altLang="zh-TW" sz="3600" dirty="0">
                <a:solidFill>
                  <a:srgbClr val="4F81BD">
                    <a:lumMod val="75000"/>
                  </a:srgbClr>
                </a:solidFill>
                <a:latin typeface="微軟正黑體" panose="020B0604030504040204" pitchFamily="34" charset="-120"/>
                <a:ea typeface="微軟正黑體" panose="020B0604030504040204" pitchFamily="34" charset="-120"/>
                <a:cs typeface="Arial"/>
                <a:sym typeface="Arial"/>
              </a:rPr>
              <a:t>上傳</a:t>
            </a:r>
            <a:r>
              <a:rPr lang="en-US" altLang="zh-TW" sz="3600" dirty="0">
                <a:solidFill>
                  <a:srgbClr val="4F81BD">
                    <a:lumMod val="75000"/>
                  </a:srgbClr>
                </a:solidFill>
                <a:latin typeface="微軟正黑體" panose="020B0604030504040204" pitchFamily="34" charset="-120"/>
                <a:ea typeface="微軟正黑體" panose="020B0604030504040204" pitchFamily="34" charset="-120"/>
                <a:cs typeface="Arial"/>
                <a:sym typeface="Arial"/>
              </a:rPr>
              <a:t>)</a:t>
            </a:r>
            <a:r>
              <a:rPr lang="zh-TW" altLang="zh-TW" sz="3600" dirty="0">
                <a:solidFill>
                  <a:srgbClr val="4F81BD">
                    <a:lumMod val="75000"/>
                  </a:srgbClr>
                </a:solidFill>
                <a:latin typeface="微軟正黑體" panose="020B0604030504040204" pitchFamily="34" charset="-120"/>
                <a:ea typeface="微軟正黑體" panose="020B0604030504040204" pitchFamily="34" charset="-120"/>
                <a:cs typeface="Arial"/>
                <a:sym typeface="Arial"/>
              </a:rPr>
              <a:t>】。</a:t>
            </a:r>
          </a:p>
        </p:txBody>
      </p:sp>
      <p:grpSp>
        <p:nvGrpSpPr>
          <p:cNvPr id="25" name="群組 24">
            <a:extLst>
              <a:ext uri="{FF2B5EF4-FFF2-40B4-BE49-F238E27FC236}">
                <a16:creationId xmlns:a16="http://schemas.microsoft.com/office/drawing/2014/main" id="{436712E5-4256-49A4-A4BE-CF3EB583B23D}"/>
              </a:ext>
            </a:extLst>
          </p:cNvPr>
          <p:cNvGrpSpPr/>
          <p:nvPr/>
        </p:nvGrpSpPr>
        <p:grpSpPr>
          <a:xfrm>
            <a:off x="3733800" y="4018294"/>
            <a:ext cx="10419233" cy="3997631"/>
            <a:chOff x="4869968" y="4018295"/>
            <a:chExt cx="9283065" cy="2864168"/>
          </a:xfrm>
        </p:grpSpPr>
        <p:pic>
          <p:nvPicPr>
            <p:cNvPr id="26" name="圖片 25">
              <a:extLst>
                <a:ext uri="{FF2B5EF4-FFF2-40B4-BE49-F238E27FC236}">
                  <a16:creationId xmlns:a16="http://schemas.microsoft.com/office/drawing/2014/main" id="{3C59E44E-F3C1-4F12-84C5-BB26B151CC67}"/>
                </a:ext>
              </a:extLst>
            </p:cNvPr>
            <p:cNvPicPr/>
            <p:nvPr/>
          </p:nvPicPr>
          <p:blipFill>
            <a:blip r:embed="rId6"/>
            <a:stretch>
              <a:fillRect/>
            </a:stretch>
          </p:blipFill>
          <p:spPr>
            <a:xfrm>
              <a:off x="4920179" y="4034253"/>
              <a:ext cx="9232854" cy="2741808"/>
            </a:xfrm>
            <a:prstGeom prst="rect">
              <a:avLst/>
            </a:prstGeom>
          </p:spPr>
        </p:pic>
        <p:sp>
          <p:nvSpPr>
            <p:cNvPr id="27" name="Google Shape;240;p13">
              <a:extLst>
                <a:ext uri="{FF2B5EF4-FFF2-40B4-BE49-F238E27FC236}">
                  <a16:creationId xmlns:a16="http://schemas.microsoft.com/office/drawing/2014/main" id="{F1A587EE-1F15-412D-86F3-E8BA1641DB91}"/>
                </a:ext>
              </a:extLst>
            </p:cNvPr>
            <p:cNvSpPr/>
            <p:nvPr/>
          </p:nvSpPr>
          <p:spPr>
            <a:xfrm>
              <a:off x="4869968" y="4018295"/>
              <a:ext cx="9283065" cy="2864168"/>
            </a:xfrm>
            <a:custGeom>
              <a:avLst/>
              <a:gdLst/>
              <a:ahLst/>
              <a:cxnLst/>
              <a:rect l="l" t="t" r="r" b="b"/>
              <a:pathLst>
                <a:path w="3761740" h="1736089" extrusionOk="0">
                  <a:moveTo>
                    <a:pt x="0" y="0"/>
                  </a:moveTo>
                  <a:lnTo>
                    <a:pt x="3761231" y="0"/>
                  </a:lnTo>
                  <a:lnTo>
                    <a:pt x="3761231" y="1735836"/>
                  </a:lnTo>
                  <a:lnTo>
                    <a:pt x="0" y="1735836"/>
                  </a:lnTo>
                  <a:lnTo>
                    <a:pt x="0" y="0"/>
                  </a:lnTo>
                  <a:close/>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sp>
          <p:nvSpPr>
            <p:cNvPr id="28" name="Google Shape;246;p13">
              <a:extLst>
                <a:ext uri="{FF2B5EF4-FFF2-40B4-BE49-F238E27FC236}">
                  <a16:creationId xmlns:a16="http://schemas.microsoft.com/office/drawing/2014/main" id="{093910AB-E829-48FD-B474-D67C15AF85C4}"/>
                </a:ext>
              </a:extLst>
            </p:cNvPr>
            <p:cNvSpPr/>
            <p:nvPr/>
          </p:nvSpPr>
          <p:spPr>
            <a:xfrm>
              <a:off x="8115869" y="5561413"/>
              <a:ext cx="1412849" cy="1270871"/>
            </a:xfrm>
            <a:custGeom>
              <a:avLst/>
              <a:gdLst/>
              <a:ahLst/>
              <a:cxnLst/>
              <a:rect l="l" t="t" r="r" b="b"/>
              <a:pathLst>
                <a:path w="637540" h="311150" extrusionOk="0">
                  <a:moveTo>
                    <a:pt x="0" y="0"/>
                  </a:moveTo>
                  <a:lnTo>
                    <a:pt x="637031" y="0"/>
                  </a:lnTo>
                  <a:lnTo>
                    <a:pt x="637031" y="310895"/>
                  </a:lnTo>
                  <a:lnTo>
                    <a:pt x="0" y="310895"/>
                  </a:lnTo>
                  <a:lnTo>
                    <a:pt x="0" y="0"/>
                  </a:lnTo>
                  <a:close/>
                </a:path>
              </a:pathLst>
            </a:custGeom>
            <a:noFill/>
            <a:ln w="38100" cap="flat" cmpd="sng">
              <a:solidFill>
                <a:srgbClr val="FF0000"/>
              </a:solidFill>
              <a:prstDash val="solid"/>
              <a:round/>
              <a:headEnd type="none" w="sm" len="sm"/>
              <a:tailEnd type="none" w="sm" len="sm"/>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sp>
          <p:nvSpPr>
            <p:cNvPr id="29" name="Google Shape;246;p13">
              <a:extLst>
                <a:ext uri="{FF2B5EF4-FFF2-40B4-BE49-F238E27FC236}">
                  <a16:creationId xmlns:a16="http://schemas.microsoft.com/office/drawing/2014/main" id="{1C29B007-3D64-48D6-BB53-DCC8723BC1EE}"/>
                </a:ext>
              </a:extLst>
            </p:cNvPr>
            <p:cNvSpPr/>
            <p:nvPr/>
          </p:nvSpPr>
          <p:spPr>
            <a:xfrm>
              <a:off x="4895073" y="4018295"/>
              <a:ext cx="1856991" cy="397589"/>
            </a:xfrm>
            <a:custGeom>
              <a:avLst/>
              <a:gdLst/>
              <a:ahLst/>
              <a:cxnLst/>
              <a:rect l="l" t="t" r="r" b="b"/>
              <a:pathLst>
                <a:path w="637540" h="311150" extrusionOk="0">
                  <a:moveTo>
                    <a:pt x="0" y="0"/>
                  </a:moveTo>
                  <a:lnTo>
                    <a:pt x="637031" y="0"/>
                  </a:lnTo>
                  <a:lnTo>
                    <a:pt x="637031" y="310895"/>
                  </a:lnTo>
                  <a:lnTo>
                    <a:pt x="0" y="310895"/>
                  </a:lnTo>
                  <a:lnTo>
                    <a:pt x="0" y="0"/>
                  </a:lnTo>
                  <a:close/>
                </a:path>
              </a:pathLst>
            </a:custGeom>
            <a:noFill/>
            <a:ln w="38100" cap="flat" cmpd="sng">
              <a:solidFill>
                <a:srgbClr val="FF0000"/>
              </a:solidFill>
              <a:prstDash val="solid"/>
              <a:round/>
              <a:headEnd type="none" w="sm" len="sm"/>
              <a:tailEnd type="none" w="sm" len="sm"/>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grpSp>
      <p:sp>
        <p:nvSpPr>
          <p:cNvPr id="3" name="投影片編號版面配置區 2">
            <a:extLst>
              <a:ext uri="{FF2B5EF4-FFF2-40B4-BE49-F238E27FC236}">
                <a16:creationId xmlns:a16="http://schemas.microsoft.com/office/drawing/2014/main" id="{7666F1D8-B3FE-4FD3-BEE0-B8AED7F059A1}"/>
              </a:ext>
            </a:extLst>
          </p:cNvPr>
          <p:cNvSpPr>
            <a:spLocks noGrp="1"/>
          </p:cNvSpPr>
          <p:nvPr>
            <p:ph type="sldNum" sz="quarter" idx="7"/>
          </p:nvPr>
        </p:nvSpPr>
        <p:spPr/>
        <p:txBody>
          <a:bodyPr/>
          <a:lstStyle/>
          <a:p>
            <a:fld id="{B6F15528-21DE-4FAA-801E-634DDDAF4B2B}" type="slidenum">
              <a:rPr lang="en-US" altLang="zh-TW" smtClean="0"/>
              <a:t>18</a:t>
            </a:fld>
            <a:endParaRPr lang="zh-TW" altLang="en-US"/>
          </a:p>
        </p:txBody>
      </p:sp>
    </p:spTree>
    <p:extLst>
      <p:ext uri="{BB962C8B-B14F-4D97-AF65-F5344CB8AC3E}">
        <p14:creationId xmlns:p14="http://schemas.microsoft.com/office/powerpoint/2010/main" val="631895964"/>
      </p:ext>
    </p:extLst>
  </p:cSld>
  <p:clrMapOvr>
    <a:masterClrMapping/>
  </p:clrMapOvr>
  <mc:AlternateContent xmlns:mc="http://schemas.openxmlformats.org/markup-compatibility/2006" xmlns:p14="http://schemas.microsoft.com/office/powerpoint/2010/main">
    <mc:Choice Requires="p14">
      <p:transition spd="slow" p14:dur="2000" advTm="12000"/>
    </mc:Choice>
    <mc:Fallback xmlns="">
      <p:transition spd="slow" advTm="12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18"/>
          <p:cNvSpPr/>
          <p:nvPr/>
        </p:nvSpPr>
        <p:spPr>
          <a:xfrm>
            <a:off x="2287142" y="1142"/>
            <a:ext cx="1371600" cy="0"/>
          </a:xfrm>
          <a:custGeom>
            <a:avLst/>
            <a:gdLst/>
            <a:ahLst/>
            <a:cxnLst/>
            <a:rect l="l" t="t" r="r" b="b"/>
            <a:pathLst>
              <a:path w="914400" h="120000" extrusionOk="0">
                <a:moveTo>
                  <a:pt x="0" y="0"/>
                </a:moveTo>
                <a:lnTo>
                  <a:pt x="914400" y="0"/>
                </a:lnTo>
              </a:path>
            </a:pathLst>
          </a:custGeom>
          <a:noFill/>
          <a:ln w="9525" cap="flat" cmpd="sng">
            <a:solidFill>
              <a:srgbClr val="FBFFFF"/>
            </a:solidFill>
            <a:prstDash val="solid"/>
            <a:round/>
            <a:headEnd type="none" w="sm" len="sm"/>
            <a:tailEnd type="none" w="sm" len="sm"/>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sp>
        <p:nvSpPr>
          <p:cNvPr id="347" name="Google Shape;347;p18"/>
          <p:cNvSpPr/>
          <p:nvPr/>
        </p:nvSpPr>
        <p:spPr>
          <a:xfrm>
            <a:off x="2287142" y="1142"/>
            <a:ext cx="1371600" cy="0"/>
          </a:xfrm>
          <a:custGeom>
            <a:avLst/>
            <a:gdLst/>
            <a:ahLst/>
            <a:cxnLst/>
            <a:rect l="l" t="t" r="r" b="b"/>
            <a:pathLst>
              <a:path w="914400" h="120000" extrusionOk="0">
                <a:moveTo>
                  <a:pt x="0" y="0"/>
                </a:moveTo>
                <a:lnTo>
                  <a:pt x="914400" y="0"/>
                </a:lnTo>
              </a:path>
            </a:pathLst>
          </a:custGeom>
          <a:noFill/>
          <a:ln w="9525" cap="flat" cmpd="sng">
            <a:solidFill>
              <a:srgbClr val="FBFFFF"/>
            </a:solidFill>
            <a:prstDash val="solid"/>
            <a:round/>
            <a:headEnd type="none" w="sm" len="sm"/>
            <a:tailEnd type="none" w="sm" len="sm"/>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sp>
        <p:nvSpPr>
          <p:cNvPr id="384" name="Google Shape;384;p18"/>
          <p:cNvSpPr txBox="1">
            <a:spLocks noGrp="1"/>
          </p:cNvSpPr>
          <p:nvPr>
            <p:ph type="sldNum" sz="quarter" idx="7"/>
          </p:nvPr>
        </p:nvSpPr>
        <p:spPr>
          <a:prstGeom prst="rect">
            <a:avLst/>
          </a:prstGeom>
          <a:noFill/>
          <a:ln>
            <a:noFill/>
          </a:ln>
        </p:spPr>
        <p:txBody>
          <a:bodyPr spcFirstLastPara="1" wrap="square" lIns="0" tIns="0" rIns="0" bIns="0" anchor="t" anchorCtr="0">
            <a:spAutoFit/>
          </a:bodyPr>
          <a:lstStyle/>
          <a:p>
            <a:pPr marL="38100" defTabSz="1371600">
              <a:buClr>
                <a:srgbClr val="000000"/>
              </a:buClr>
            </a:pPr>
            <a:fld id="{00000000-1234-1234-1234-123412341234}" type="slidenum">
              <a:rPr lang="en-US">
                <a:solidFill>
                  <a:srgbClr val="000000"/>
                </a:solidFill>
              </a:rPr>
              <a:pPr marL="38100" defTabSz="1371600">
                <a:buClr>
                  <a:srgbClr val="000000"/>
                </a:buClr>
              </a:pPr>
              <a:t>19</a:t>
            </a:fld>
            <a:endParaRPr>
              <a:solidFill>
                <a:srgbClr val="000000"/>
              </a:solidFill>
            </a:endParaRPr>
          </a:p>
        </p:txBody>
      </p:sp>
      <p:sp>
        <p:nvSpPr>
          <p:cNvPr id="2" name="標題 1">
            <a:extLst>
              <a:ext uri="{FF2B5EF4-FFF2-40B4-BE49-F238E27FC236}">
                <a16:creationId xmlns:a16="http://schemas.microsoft.com/office/drawing/2014/main" id="{ACA92C1D-FEA3-45EF-B50A-4D1C3C9ECBE3}"/>
              </a:ext>
            </a:extLst>
          </p:cNvPr>
          <p:cNvSpPr>
            <a:spLocks noGrp="1"/>
          </p:cNvSpPr>
          <p:nvPr>
            <p:ph type="title" idx="4294967295"/>
          </p:nvPr>
        </p:nvSpPr>
        <p:spPr>
          <a:xfrm>
            <a:off x="790575" y="644525"/>
            <a:ext cx="13535025" cy="2232025"/>
          </a:xfrm>
        </p:spPr>
        <p:txBody>
          <a:bodyPr/>
          <a:lstStyle/>
          <a:p>
            <a:r>
              <a:rPr lang="zh-TW" altLang="en-US" sz="6000" b="1" dirty="0">
                <a:solidFill>
                  <a:srgbClr val="000000"/>
                </a:solidFill>
                <a:latin typeface="微軟正黑體" panose="020B0604030504040204" pitchFamily="34" charset="-120"/>
                <a:ea typeface="微軟正黑體" panose="020B0604030504040204" pitchFamily="34" charset="-120"/>
              </a:rPr>
              <a:t>上傳論文至系統</a:t>
            </a:r>
            <a:r>
              <a:rPr lang="en-US" altLang="zh-TW" sz="6000" b="1" dirty="0">
                <a:solidFill>
                  <a:srgbClr val="000000"/>
                </a:solidFill>
                <a:latin typeface="微軟正黑體" panose="020B0604030504040204" pitchFamily="34" charset="-120"/>
                <a:ea typeface="微軟正黑體" panose="020B0604030504040204" pitchFamily="34" charset="-120"/>
              </a:rPr>
              <a:t>-</a:t>
            </a:r>
            <a:r>
              <a:rPr lang="zh-TW" altLang="en-US" sz="6000" b="1" dirty="0">
                <a:solidFill>
                  <a:srgbClr val="000000"/>
                </a:solidFill>
                <a:latin typeface="微軟正黑體" panose="020B0604030504040204" pitchFamily="34" charset="-120"/>
                <a:ea typeface="微軟正黑體" panose="020B0604030504040204" pitchFamily="34" charset="-120"/>
              </a:rPr>
              <a:t>輸入個人基本資料</a:t>
            </a:r>
            <a:br>
              <a:rPr lang="zh-TW" altLang="en-US" sz="8800" dirty="0"/>
            </a:br>
            <a:endParaRPr lang="zh-TW" altLang="en-US" dirty="0"/>
          </a:p>
        </p:txBody>
      </p:sp>
      <p:sp>
        <p:nvSpPr>
          <p:cNvPr id="41" name="Google Shape;237;p13"/>
          <p:cNvSpPr txBox="1"/>
          <p:nvPr/>
        </p:nvSpPr>
        <p:spPr>
          <a:xfrm>
            <a:off x="1448941" y="1766018"/>
            <a:ext cx="11657459" cy="766541"/>
          </a:xfrm>
          <a:prstGeom prst="rect">
            <a:avLst/>
          </a:prstGeom>
          <a:noFill/>
          <a:ln>
            <a:noFill/>
          </a:ln>
        </p:spPr>
        <p:txBody>
          <a:bodyPr spcFirstLastPara="1" wrap="square" lIns="0" tIns="19988" rIns="0" bIns="0" anchor="t" anchorCtr="0">
            <a:spAutoFit/>
          </a:bodyPr>
          <a:lstStyle/>
          <a:p>
            <a:pPr marL="1206818" algn="l" defTabSz="1371600" rtl="0">
              <a:spcBef>
                <a:spcPts val="1470"/>
              </a:spcBef>
              <a:buClr>
                <a:srgbClr val="000000"/>
              </a:buClr>
            </a:pPr>
            <a:r>
              <a:rPr lang="zh-TW" altLang="zh-TW" sz="3600" dirty="0">
                <a:solidFill>
                  <a:srgbClr val="4F81BD">
                    <a:lumMod val="75000"/>
                  </a:srgbClr>
                </a:solidFill>
                <a:latin typeface="微軟正黑體" panose="020B0604030504040204" pitchFamily="34" charset="-120"/>
                <a:ea typeface="微軟正黑體" panose="020B0604030504040204" pitchFamily="34" charset="-120"/>
                <a:cs typeface="Arial"/>
                <a:sym typeface="Arial"/>
              </a:rPr>
              <a:t>首次登入系統，</a:t>
            </a:r>
            <a:r>
              <a:rPr lang="zh-TW" altLang="zh-TW" sz="3600" dirty="0">
                <a:solidFill>
                  <a:srgbClr val="FF0000"/>
                </a:solidFill>
                <a:latin typeface="微軟正黑體" panose="020B0604030504040204" pitchFamily="34" charset="-120"/>
                <a:ea typeface="微軟正黑體" panose="020B0604030504040204" pitchFamily="34" charset="-120"/>
                <a:cs typeface="Arial"/>
                <a:sym typeface="Arial"/>
              </a:rPr>
              <a:t>請確實填寫個人資料</a:t>
            </a:r>
            <a:r>
              <a:rPr lang="zh-TW" altLang="zh-TW" sz="3600" dirty="0">
                <a:solidFill>
                  <a:srgbClr val="4F81BD">
                    <a:lumMod val="75000"/>
                  </a:srgbClr>
                </a:solidFill>
                <a:latin typeface="微軟正黑體" panose="020B0604030504040204" pitchFamily="34" charset="-120"/>
                <a:ea typeface="微軟正黑體" panose="020B0604030504040204" pitchFamily="34" charset="-120"/>
                <a:cs typeface="Arial"/>
                <a:sym typeface="Arial"/>
              </a:rPr>
              <a:t>。</a:t>
            </a:r>
          </a:p>
        </p:txBody>
      </p:sp>
      <p:pic>
        <p:nvPicPr>
          <p:cNvPr id="44" name="圖片 43"/>
          <p:cNvPicPr/>
          <p:nvPr/>
        </p:nvPicPr>
        <p:blipFill rotWithShape="1">
          <a:blip r:embed="rId3"/>
          <a:srcRect l="18877" t="14391"/>
          <a:stretch/>
        </p:blipFill>
        <p:spPr>
          <a:xfrm>
            <a:off x="3630389" y="2888892"/>
            <a:ext cx="9751742" cy="6674004"/>
          </a:xfrm>
          <a:prstGeom prst="rect">
            <a:avLst/>
          </a:prstGeom>
          <a:effectLst>
            <a:outerShdw blurRad="50800" dist="38100" dir="2700000" algn="tl" rotWithShape="0">
              <a:prstClr val="black">
                <a:alpha val="40000"/>
              </a:prstClr>
            </a:outerShdw>
          </a:effectLst>
        </p:spPr>
      </p:pic>
      <p:sp>
        <p:nvSpPr>
          <p:cNvPr id="5" name="直線圖說文字 1 4"/>
          <p:cNvSpPr/>
          <p:nvPr/>
        </p:nvSpPr>
        <p:spPr>
          <a:xfrm>
            <a:off x="10843654" y="3573144"/>
            <a:ext cx="3395546" cy="1916771"/>
          </a:xfrm>
          <a:prstGeom prst="borderCallout1">
            <a:avLst>
              <a:gd name="adj1" fmla="val 35331"/>
              <a:gd name="adj2" fmla="val -944"/>
              <a:gd name="adj3" fmla="val 46178"/>
              <a:gd name="adj4" fmla="val -206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1371600" rtl="0">
              <a:buClr>
                <a:srgbClr val="000000"/>
              </a:buClr>
            </a:pPr>
            <a:r>
              <a:rPr lang="zh-TW" altLang="zh-TW" sz="2100" dirty="0">
                <a:solidFill>
                  <a:srgbClr val="FFFFFF"/>
                </a:solidFill>
                <a:latin typeface="微軟正黑體" panose="020B0604030504040204" pitchFamily="34" charset="-120"/>
                <a:ea typeface="微軟正黑體" panose="020B0604030504040204" pitchFamily="34" charset="-120"/>
                <a:sym typeface="Arial"/>
              </a:rPr>
              <a:t>請務必選擇</a:t>
            </a:r>
            <a:r>
              <a:rPr lang="zh-TW" altLang="zh-TW" sz="2100" b="1" dirty="0">
                <a:solidFill>
                  <a:srgbClr val="FFC000"/>
                </a:solidFill>
                <a:latin typeface="微軟正黑體" panose="020B0604030504040204" pitchFamily="34" charset="-120"/>
                <a:ea typeface="微軟正黑體" panose="020B0604030504040204" pitchFamily="34" charset="-120"/>
                <a:sym typeface="Arial"/>
              </a:rPr>
              <a:t>正確系所名稱</a:t>
            </a:r>
            <a:r>
              <a:rPr lang="zh-TW" altLang="zh-TW" sz="2100" b="1" dirty="0">
                <a:solidFill>
                  <a:srgbClr val="FFFFFF"/>
                </a:solidFill>
                <a:latin typeface="微軟正黑體" panose="020B0604030504040204" pitchFamily="34" charset="-120"/>
                <a:ea typeface="微軟正黑體" panose="020B0604030504040204" pitchFamily="34" charset="-120"/>
                <a:sym typeface="Arial"/>
              </a:rPr>
              <a:t>，儲存後無法修改，需重建帳號。</a:t>
            </a:r>
            <a:endParaRPr lang="zh-TW" altLang="zh-TW" sz="2100" dirty="0">
              <a:solidFill>
                <a:srgbClr val="FFFFFF"/>
              </a:solidFill>
              <a:latin typeface="微軟正黑體" panose="020B0604030504040204" pitchFamily="34" charset="-120"/>
              <a:ea typeface="微軟正黑體" panose="020B0604030504040204" pitchFamily="34" charset="-120"/>
              <a:sym typeface="Arial"/>
            </a:endParaRPr>
          </a:p>
          <a:p>
            <a:pPr algn="l" defTabSz="1371600" rtl="0">
              <a:buClr>
                <a:srgbClr val="000000"/>
              </a:buClr>
            </a:pPr>
            <a:r>
              <a:rPr lang="en-US" altLang="zh-TW" sz="2100" dirty="0">
                <a:solidFill>
                  <a:srgbClr val="FFFFFF"/>
                </a:solidFill>
                <a:latin typeface="微軟正黑體" panose="020B0604030504040204" pitchFamily="34" charset="-120"/>
                <a:ea typeface="微軟正黑體" panose="020B0604030504040204" pitchFamily="34" charset="-120"/>
                <a:sym typeface="Arial"/>
              </a:rPr>
              <a:t>*</a:t>
            </a:r>
            <a:r>
              <a:rPr lang="zh-TW" altLang="zh-TW" sz="2100" dirty="0">
                <a:solidFill>
                  <a:srgbClr val="FFFFFF"/>
                </a:solidFill>
                <a:latin typeface="微軟正黑體" panose="020B0604030504040204" pitchFamily="34" charset="-120"/>
                <a:ea typeface="微軟正黑體" panose="020B0604030504040204" pitchFamily="34" charset="-120"/>
                <a:sym typeface="Arial"/>
              </a:rPr>
              <a:t>如未找到正確系所名稱，請聯繫圖書館</a:t>
            </a:r>
            <a:endParaRPr lang="zh-TW" altLang="en-US" sz="2100" dirty="0">
              <a:solidFill>
                <a:srgbClr val="FFFFFF"/>
              </a:solidFill>
              <a:latin typeface="微軟正黑體" panose="020B0604030504040204" pitchFamily="34" charset="-120"/>
              <a:ea typeface="微軟正黑體" panose="020B0604030504040204" pitchFamily="34" charset="-120"/>
              <a:sym typeface="Arial"/>
            </a:endParaRPr>
          </a:p>
        </p:txBody>
      </p:sp>
      <p:sp>
        <p:nvSpPr>
          <p:cNvPr id="48" name="直線圖說文字 1 47"/>
          <p:cNvSpPr/>
          <p:nvPr/>
        </p:nvSpPr>
        <p:spPr>
          <a:xfrm>
            <a:off x="9227526" y="5489915"/>
            <a:ext cx="3161372" cy="1056896"/>
          </a:xfrm>
          <a:prstGeom prst="borderCallout1">
            <a:avLst>
              <a:gd name="adj1" fmla="val 26604"/>
              <a:gd name="adj2" fmla="val -944"/>
              <a:gd name="adj3" fmla="val 36194"/>
              <a:gd name="adj4" fmla="val -1576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1371600" rtl="0">
              <a:buClr>
                <a:srgbClr val="000000"/>
              </a:buClr>
            </a:pPr>
            <a:r>
              <a:rPr lang="en-US" altLang="zh-TW" sz="2100" dirty="0">
                <a:solidFill>
                  <a:srgbClr val="FFFFFF"/>
                </a:solidFill>
                <a:latin typeface="微軟正黑體" panose="020B0604030504040204" pitchFamily="34" charset="-120"/>
                <a:ea typeface="微軟正黑體" panose="020B0604030504040204" pitchFamily="34" charset="-120"/>
                <a:sym typeface="Arial"/>
              </a:rPr>
              <a:t>Email</a:t>
            </a:r>
            <a:r>
              <a:rPr lang="zh-TW" altLang="en-US" sz="2100" dirty="0">
                <a:solidFill>
                  <a:srgbClr val="FFFFFF"/>
                </a:solidFill>
                <a:latin typeface="微軟正黑體" panose="020B0604030504040204" pitchFamily="34" charset="-120"/>
                <a:ea typeface="微軟正黑體" panose="020B0604030504040204" pitchFamily="34" charset="-120"/>
                <a:sym typeface="Arial"/>
              </a:rPr>
              <a:t>為日後論文審核通知用，可輸入常用信箱</a:t>
            </a:r>
          </a:p>
        </p:txBody>
      </p:sp>
      <p:sp>
        <p:nvSpPr>
          <p:cNvPr id="49" name="直線圖說文字 1 48"/>
          <p:cNvSpPr/>
          <p:nvPr/>
        </p:nvSpPr>
        <p:spPr>
          <a:xfrm>
            <a:off x="5754708" y="6421502"/>
            <a:ext cx="3365478" cy="1737252"/>
          </a:xfrm>
          <a:prstGeom prst="borderCallout1">
            <a:avLst>
              <a:gd name="adj1" fmla="val 26604"/>
              <a:gd name="adj2" fmla="val -944"/>
              <a:gd name="adj3" fmla="val 4220"/>
              <a:gd name="adj4" fmla="val -120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1371600" rtl="0">
              <a:buClr>
                <a:srgbClr val="000000"/>
              </a:buClr>
            </a:pPr>
            <a:r>
              <a:rPr lang="zh-TW" altLang="zh-TW" sz="2100" dirty="0">
                <a:solidFill>
                  <a:srgbClr val="FFFFFF"/>
                </a:solidFill>
                <a:latin typeface="微軟正黑體" panose="020B0604030504040204" pitchFamily="34" charset="-120"/>
                <a:ea typeface="微軟正黑體" panose="020B0604030504040204" pitchFamily="34" charset="-120"/>
                <a:sym typeface="Arial"/>
              </a:rPr>
              <a:t>請選擇</a:t>
            </a:r>
            <a:r>
              <a:rPr lang="zh-TW" altLang="zh-TW" sz="2100" dirty="0">
                <a:solidFill>
                  <a:srgbClr val="FFC000"/>
                </a:solidFill>
                <a:latin typeface="微軟正黑體" panose="020B0604030504040204" pitchFamily="34" charset="-120"/>
                <a:ea typeface="微軟正黑體" panose="020B0604030504040204" pitchFamily="34" charset="-120"/>
                <a:sym typeface="Arial"/>
              </a:rPr>
              <a:t>正確學期</a:t>
            </a:r>
            <a:r>
              <a:rPr lang="zh-TW" altLang="zh-TW" sz="2100" dirty="0">
                <a:solidFill>
                  <a:srgbClr val="FFFFFF"/>
                </a:solidFill>
                <a:latin typeface="微軟正黑體" panose="020B0604030504040204" pitchFamily="34" charset="-120"/>
                <a:ea typeface="微軟正黑體" panose="020B0604030504040204" pitchFamily="34" charset="-120"/>
                <a:sym typeface="Arial"/>
              </a:rPr>
              <a:t>，此項為授權書必備資訊</a:t>
            </a:r>
            <a:r>
              <a:rPr lang="zh-TW" altLang="en-US" sz="2100" dirty="0">
                <a:solidFill>
                  <a:srgbClr val="FFFFFF"/>
                </a:solidFill>
                <a:latin typeface="微軟正黑體" panose="020B0604030504040204" pitchFamily="34" charset="-120"/>
                <a:ea typeface="微軟正黑體" panose="020B0604030504040204" pitchFamily="34" charset="-120"/>
                <a:sym typeface="Arial"/>
              </a:rPr>
              <a:t>。</a:t>
            </a:r>
            <a:endParaRPr lang="en-US" altLang="zh-TW" sz="2100" dirty="0">
              <a:solidFill>
                <a:srgbClr val="FFFFFF"/>
              </a:solidFill>
              <a:latin typeface="微軟正黑體" panose="020B0604030504040204" pitchFamily="34" charset="-120"/>
              <a:ea typeface="微軟正黑體" panose="020B0604030504040204" pitchFamily="34" charset="-120"/>
              <a:sym typeface="Arial"/>
            </a:endParaRPr>
          </a:p>
          <a:p>
            <a:pPr algn="l" defTabSz="1371600" rtl="0">
              <a:buClr>
                <a:srgbClr val="000000"/>
              </a:buClr>
            </a:pPr>
            <a:r>
              <a:rPr lang="en-US" altLang="zh-TW" sz="2100" dirty="0">
                <a:solidFill>
                  <a:srgbClr val="FFC000"/>
                </a:solidFill>
                <a:latin typeface="微軟正黑體" panose="020B0604030504040204" pitchFamily="34" charset="-120"/>
                <a:ea typeface="微軟正黑體" panose="020B0604030504040204" pitchFamily="34" charset="-120"/>
                <a:sym typeface="Arial"/>
              </a:rPr>
              <a:t>9/1-</a:t>
            </a:r>
            <a:r>
              <a:rPr lang="zh-TW" altLang="en-US" sz="2100" dirty="0">
                <a:solidFill>
                  <a:srgbClr val="FFC000"/>
                </a:solidFill>
                <a:latin typeface="微軟正黑體" panose="020B0604030504040204" pitchFamily="34" charset="-120"/>
                <a:ea typeface="微軟正黑體" panose="020B0604030504040204" pitchFamily="34" charset="-120"/>
                <a:sym typeface="Arial"/>
              </a:rPr>
              <a:t>隔年</a:t>
            </a:r>
            <a:r>
              <a:rPr lang="en-US" altLang="zh-TW" sz="2100" dirty="0">
                <a:solidFill>
                  <a:srgbClr val="FFC000"/>
                </a:solidFill>
                <a:latin typeface="微軟正黑體" panose="020B0604030504040204" pitchFamily="34" charset="-120"/>
                <a:ea typeface="微軟正黑體" panose="020B0604030504040204" pitchFamily="34" charset="-120"/>
                <a:sym typeface="Arial"/>
              </a:rPr>
              <a:t>2/28</a:t>
            </a:r>
            <a:r>
              <a:rPr lang="zh-TW" altLang="en-US" sz="2100" dirty="0">
                <a:solidFill>
                  <a:srgbClr val="FFC000"/>
                </a:solidFill>
                <a:latin typeface="微軟正黑體" panose="020B0604030504040204" pitchFamily="34" charset="-120"/>
                <a:ea typeface="微軟正黑體" panose="020B0604030504040204" pitchFamily="34" charset="-120"/>
                <a:sym typeface="Arial"/>
              </a:rPr>
              <a:t>為第一學期</a:t>
            </a:r>
            <a:endParaRPr lang="en-US" altLang="zh-TW" sz="2100" dirty="0">
              <a:solidFill>
                <a:srgbClr val="FFC000"/>
              </a:solidFill>
              <a:latin typeface="微軟正黑體" panose="020B0604030504040204" pitchFamily="34" charset="-120"/>
              <a:ea typeface="微軟正黑體" panose="020B0604030504040204" pitchFamily="34" charset="-120"/>
              <a:sym typeface="Arial"/>
            </a:endParaRPr>
          </a:p>
          <a:p>
            <a:pPr algn="l" defTabSz="1371600" rtl="0">
              <a:buClr>
                <a:srgbClr val="000000"/>
              </a:buClr>
            </a:pPr>
            <a:r>
              <a:rPr lang="en-US" altLang="zh-TW" sz="2100" dirty="0">
                <a:solidFill>
                  <a:srgbClr val="FFC000"/>
                </a:solidFill>
                <a:latin typeface="微軟正黑體" panose="020B0604030504040204" pitchFamily="34" charset="-120"/>
                <a:ea typeface="微軟正黑體" panose="020B0604030504040204" pitchFamily="34" charset="-120"/>
                <a:sym typeface="Arial"/>
              </a:rPr>
              <a:t>3/1-8/31</a:t>
            </a:r>
            <a:r>
              <a:rPr lang="zh-TW" altLang="en-US" sz="2100" dirty="0">
                <a:solidFill>
                  <a:srgbClr val="FFC000"/>
                </a:solidFill>
                <a:latin typeface="微軟正黑體" panose="020B0604030504040204" pitchFamily="34" charset="-120"/>
                <a:ea typeface="微軟正黑體" panose="020B0604030504040204" pitchFamily="34" charset="-120"/>
                <a:sym typeface="Arial"/>
              </a:rPr>
              <a:t> 為第二學期</a:t>
            </a:r>
            <a:endParaRPr lang="zh-TW" altLang="zh-TW" sz="2100" dirty="0">
              <a:solidFill>
                <a:srgbClr val="FFC000"/>
              </a:solidFill>
              <a:latin typeface="微軟正黑體" panose="020B0604030504040204" pitchFamily="34" charset="-120"/>
              <a:ea typeface="微軟正黑體" panose="020B0604030504040204" pitchFamily="34" charset="-120"/>
              <a:sym typeface="Arial"/>
            </a:endParaRPr>
          </a:p>
        </p:txBody>
      </p:sp>
    </p:spTree>
    <p:extLst>
      <p:ext uri="{BB962C8B-B14F-4D97-AF65-F5344CB8AC3E}">
        <p14:creationId xmlns:p14="http://schemas.microsoft.com/office/powerpoint/2010/main" val="3441191084"/>
      </p:ext>
    </p:extLst>
  </p:cSld>
  <p:clrMapOvr>
    <a:masterClrMapping/>
  </p:clrMapOvr>
  <mc:AlternateContent xmlns:mc="http://schemas.openxmlformats.org/markup-compatibility/2006" xmlns:p14="http://schemas.microsoft.com/office/powerpoint/2010/main">
    <mc:Choice Requires="p14">
      <p:transition spd="slow" p14:dur="2000" advTm="44000"/>
    </mc:Choice>
    <mc:Fallback xmlns="">
      <p:transition spd="slow" advTm="44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263699" y="4718164"/>
            <a:ext cx="5123886" cy="5432548"/>
          </a:xfrm>
          <a:prstGeom prst="rect">
            <a:avLst/>
          </a:prstGeom>
        </p:spPr>
      </p:pic>
      <p:sp>
        <p:nvSpPr>
          <p:cNvPr id="3" name="object 3"/>
          <p:cNvSpPr/>
          <p:nvPr/>
        </p:nvSpPr>
        <p:spPr>
          <a:xfrm>
            <a:off x="5823593" y="2073885"/>
            <a:ext cx="11079480" cy="7835900"/>
          </a:xfrm>
          <a:custGeom>
            <a:avLst/>
            <a:gdLst/>
            <a:ahLst/>
            <a:cxnLst/>
            <a:rect l="l" t="t" r="r" b="b"/>
            <a:pathLst>
              <a:path w="11079480" h="7835900">
                <a:moveTo>
                  <a:pt x="7771073" y="12699"/>
                </a:moveTo>
                <a:lnTo>
                  <a:pt x="6709939" y="12699"/>
                </a:lnTo>
                <a:lnTo>
                  <a:pt x="6760428" y="0"/>
                </a:lnTo>
                <a:lnTo>
                  <a:pt x="7720503" y="0"/>
                </a:lnTo>
                <a:lnTo>
                  <a:pt x="7771073" y="12699"/>
                </a:lnTo>
                <a:close/>
              </a:path>
              <a:path w="11079480" h="7835900">
                <a:moveTo>
                  <a:pt x="7969524" y="25399"/>
                </a:moveTo>
                <a:lnTo>
                  <a:pt x="6457560" y="25399"/>
                </a:lnTo>
                <a:lnTo>
                  <a:pt x="6508027" y="12699"/>
                </a:lnTo>
                <a:lnTo>
                  <a:pt x="7922808" y="12699"/>
                </a:lnTo>
                <a:lnTo>
                  <a:pt x="7969524" y="25399"/>
                </a:lnTo>
                <a:close/>
              </a:path>
              <a:path w="11079480" h="7835900">
                <a:moveTo>
                  <a:pt x="8256415" y="38099"/>
                </a:moveTo>
                <a:lnTo>
                  <a:pt x="6255735" y="38099"/>
                </a:lnTo>
                <a:lnTo>
                  <a:pt x="6306184" y="25399"/>
                </a:lnTo>
                <a:lnTo>
                  <a:pt x="8111699" y="25399"/>
                </a:lnTo>
                <a:lnTo>
                  <a:pt x="8256415" y="38099"/>
                </a:lnTo>
                <a:close/>
              </a:path>
              <a:path w="11079480" h="7835900">
                <a:moveTo>
                  <a:pt x="8353988" y="50799"/>
                </a:moveTo>
                <a:lnTo>
                  <a:pt x="6104413" y="50799"/>
                </a:lnTo>
                <a:lnTo>
                  <a:pt x="6154849" y="38099"/>
                </a:lnTo>
                <a:lnTo>
                  <a:pt x="8305108" y="38099"/>
                </a:lnTo>
                <a:lnTo>
                  <a:pt x="8353988" y="50799"/>
                </a:lnTo>
                <a:close/>
              </a:path>
              <a:path w="11079480" h="7835900">
                <a:moveTo>
                  <a:pt x="8550904" y="63499"/>
                </a:moveTo>
                <a:lnTo>
                  <a:pt x="5953131" y="63499"/>
                </a:lnTo>
                <a:lnTo>
                  <a:pt x="6003554" y="50799"/>
                </a:lnTo>
                <a:lnTo>
                  <a:pt x="8501513" y="50799"/>
                </a:lnTo>
                <a:lnTo>
                  <a:pt x="8550904" y="63499"/>
                </a:lnTo>
                <a:close/>
              </a:path>
              <a:path w="11079480" h="7835900">
                <a:moveTo>
                  <a:pt x="8699391" y="76199"/>
                </a:moveTo>
                <a:lnTo>
                  <a:pt x="5801890" y="76199"/>
                </a:lnTo>
                <a:lnTo>
                  <a:pt x="5852299" y="63499"/>
                </a:lnTo>
                <a:lnTo>
                  <a:pt x="8649867" y="63499"/>
                </a:lnTo>
                <a:lnTo>
                  <a:pt x="8699391" y="76199"/>
                </a:lnTo>
                <a:close/>
              </a:path>
              <a:path w="11079480" h="7835900">
                <a:moveTo>
                  <a:pt x="8847851" y="88899"/>
                </a:moveTo>
                <a:lnTo>
                  <a:pt x="5650691" y="88899"/>
                </a:lnTo>
                <a:lnTo>
                  <a:pt x="5701086" y="76199"/>
                </a:lnTo>
                <a:lnTo>
                  <a:pt x="8798407" y="76199"/>
                </a:lnTo>
                <a:lnTo>
                  <a:pt x="8847851" y="88899"/>
                </a:lnTo>
                <a:close/>
              </a:path>
              <a:path w="11079480" h="7835900">
                <a:moveTo>
                  <a:pt x="9238725" y="152399"/>
                </a:moveTo>
                <a:lnTo>
                  <a:pt x="4973836" y="152399"/>
                </a:lnTo>
                <a:lnTo>
                  <a:pt x="5010641" y="139699"/>
                </a:lnTo>
                <a:lnTo>
                  <a:pt x="5096656" y="139699"/>
                </a:lnTo>
                <a:lnTo>
                  <a:pt x="5197347" y="126999"/>
                </a:lnTo>
                <a:lnTo>
                  <a:pt x="5449157" y="101599"/>
                </a:lnTo>
                <a:lnTo>
                  <a:pt x="5549914" y="88899"/>
                </a:lnTo>
                <a:lnTo>
                  <a:pt x="8897221" y="88899"/>
                </a:lnTo>
                <a:lnTo>
                  <a:pt x="8946492" y="101599"/>
                </a:lnTo>
                <a:lnTo>
                  <a:pt x="8995641" y="101599"/>
                </a:lnTo>
                <a:lnTo>
                  <a:pt x="9093479" y="126999"/>
                </a:lnTo>
                <a:lnTo>
                  <a:pt x="9142119" y="126999"/>
                </a:lnTo>
                <a:lnTo>
                  <a:pt x="9238725" y="152399"/>
                </a:lnTo>
                <a:close/>
              </a:path>
              <a:path w="11079480" h="7835900">
                <a:moveTo>
                  <a:pt x="6127475" y="7708899"/>
                </a:moveTo>
                <a:lnTo>
                  <a:pt x="2106085" y="7708899"/>
                </a:lnTo>
                <a:lnTo>
                  <a:pt x="1766962" y="7619999"/>
                </a:lnTo>
                <a:lnTo>
                  <a:pt x="1719609" y="7594599"/>
                </a:lnTo>
                <a:lnTo>
                  <a:pt x="1625849" y="7569199"/>
                </a:lnTo>
                <a:lnTo>
                  <a:pt x="1579466" y="7543799"/>
                </a:lnTo>
                <a:lnTo>
                  <a:pt x="1487758" y="7518399"/>
                </a:lnTo>
                <a:lnTo>
                  <a:pt x="1442457" y="7492999"/>
                </a:lnTo>
                <a:lnTo>
                  <a:pt x="1397542" y="7480299"/>
                </a:lnTo>
                <a:lnTo>
                  <a:pt x="1308920" y="7429499"/>
                </a:lnTo>
                <a:lnTo>
                  <a:pt x="1265237" y="7416799"/>
                </a:lnTo>
                <a:lnTo>
                  <a:pt x="1179191" y="7365999"/>
                </a:lnTo>
                <a:lnTo>
                  <a:pt x="1132828" y="7340599"/>
                </a:lnTo>
                <a:lnTo>
                  <a:pt x="1087947" y="7315199"/>
                </a:lnTo>
                <a:lnTo>
                  <a:pt x="1044520" y="7277099"/>
                </a:lnTo>
                <a:lnTo>
                  <a:pt x="1002521" y="7251699"/>
                </a:lnTo>
                <a:lnTo>
                  <a:pt x="961921" y="7226299"/>
                </a:lnTo>
                <a:lnTo>
                  <a:pt x="922693" y="7188199"/>
                </a:lnTo>
                <a:lnTo>
                  <a:pt x="884810" y="7162799"/>
                </a:lnTo>
                <a:lnTo>
                  <a:pt x="848244" y="7124699"/>
                </a:lnTo>
                <a:lnTo>
                  <a:pt x="812968" y="7099299"/>
                </a:lnTo>
                <a:lnTo>
                  <a:pt x="778954" y="7061199"/>
                </a:lnTo>
                <a:lnTo>
                  <a:pt x="746175" y="7023099"/>
                </a:lnTo>
                <a:lnTo>
                  <a:pt x="714604" y="6997699"/>
                </a:lnTo>
                <a:lnTo>
                  <a:pt x="684214" y="6959599"/>
                </a:lnTo>
                <a:lnTo>
                  <a:pt x="654975" y="6921499"/>
                </a:lnTo>
                <a:lnTo>
                  <a:pt x="626863" y="6883399"/>
                </a:lnTo>
                <a:lnTo>
                  <a:pt x="599848" y="6845299"/>
                </a:lnTo>
                <a:lnTo>
                  <a:pt x="573903" y="6807199"/>
                </a:lnTo>
                <a:lnTo>
                  <a:pt x="549001" y="6769099"/>
                </a:lnTo>
                <a:lnTo>
                  <a:pt x="525115" y="6730999"/>
                </a:lnTo>
                <a:lnTo>
                  <a:pt x="502217" y="6692899"/>
                </a:lnTo>
                <a:lnTo>
                  <a:pt x="480280" y="6654799"/>
                </a:lnTo>
                <a:lnTo>
                  <a:pt x="459276" y="6616699"/>
                </a:lnTo>
                <a:lnTo>
                  <a:pt x="439178" y="6565899"/>
                </a:lnTo>
                <a:lnTo>
                  <a:pt x="419958" y="6527799"/>
                </a:lnTo>
                <a:lnTo>
                  <a:pt x="401589" y="6489699"/>
                </a:lnTo>
                <a:lnTo>
                  <a:pt x="384044" y="6451599"/>
                </a:lnTo>
                <a:lnTo>
                  <a:pt x="367294" y="6400799"/>
                </a:lnTo>
                <a:lnTo>
                  <a:pt x="351314" y="6362699"/>
                </a:lnTo>
                <a:lnTo>
                  <a:pt x="336074" y="6311899"/>
                </a:lnTo>
                <a:lnTo>
                  <a:pt x="321549" y="6273799"/>
                </a:lnTo>
                <a:lnTo>
                  <a:pt x="307710" y="6222999"/>
                </a:lnTo>
                <a:lnTo>
                  <a:pt x="294529" y="6184899"/>
                </a:lnTo>
                <a:lnTo>
                  <a:pt x="281981" y="6134099"/>
                </a:lnTo>
                <a:lnTo>
                  <a:pt x="270036" y="6095999"/>
                </a:lnTo>
                <a:lnTo>
                  <a:pt x="258668" y="6045199"/>
                </a:lnTo>
                <a:lnTo>
                  <a:pt x="247849" y="5994399"/>
                </a:lnTo>
                <a:lnTo>
                  <a:pt x="237552" y="5956299"/>
                </a:lnTo>
                <a:lnTo>
                  <a:pt x="227749" y="5905499"/>
                </a:lnTo>
                <a:lnTo>
                  <a:pt x="218413" y="5854699"/>
                </a:lnTo>
                <a:lnTo>
                  <a:pt x="209517" y="5816599"/>
                </a:lnTo>
                <a:lnTo>
                  <a:pt x="201033" y="5765799"/>
                </a:lnTo>
                <a:lnTo>
                  <a:pt x="192933" y="5714999"/>
                </a:lnTo>
                <a:lnTo>
                  <a:pt x="185191" y="5676899"/>
                </a:lnTo>
                <a:lnTo>
                  <a:pt x="177778" y="5626099"/>
                </a:lnTo>
                <a:lnTo>
                  <a:pt x="170667" y="5575299"/>
                </a:lnTo>
                <a:lnTo>
                  <a:pt x="163832" y="5524499"/>
                </a:lnTo>
                <a:lnTo>
                  <a:pt x="157244" y="5473699"/>
                </a:lnTo>
                <a:lnTo>
                  <a:pt x="150876" y="5435599"/>
                </a:lnTo>
                <a:lnTo>
                  <a:pt x="144700" y="5384799"/>
                </a:lnTo>
                <a:lnTo>
                  <a:pt x="138690" y="5333999"/>
                </a:lnTo>
                <a:lnTo>
                  <a:pt x="132817" y="5283199"/>
                </a:lnTo>
                <a:lnTo>
                  <a:pt x="127055" y="5232399"/>
                </a:lnTo>
                <a:lnTo>
                  <a:pt x="121375" y="5194299"/>
                </a:lnTo>
                <a:lnTo>
                  <a:pt x="115751" y="5143499"/>
                </a:lnTo>
                <a:lnTo>
                  <a:pt x="110155" y="5092699"/>
                </a:lnTo>
                <a:lnTo>
                  <a:pt x="104344" y="5041899"/>
                </a:lnTo>
                <a:lnTo>
                  <a:pt x="98601" y="4991099"/>
                </a:lnTo>
                <a:lnTo>
                  <a:pt x="92937" y="4940299"/>
                </a:lnTo>
                <a:lnTo>
                  <a:pt x="87358" y="4889499"/>
                </a:lnTo>
                <a:lnTo>
                  <a:pt x="81875" y="4838699"/>
                </a:lnTo>
                <a:lnTo>
                  <a:pt x="76494" y="4787899"/>
                </a:lnTo>
                <a:lnTo>
                  <a:pt x="71224" y="4737099"/>
                </a:lnTo>
                <a:lnTo>
                  <a:pt x="66074" y="4686299"/>
                </a:lnTo>
                <a:lnTo>
                  <a:pt x="61052" y="4635499"/>
                </a:lnTo>
                <a:lnTo>
                  <a:pt x="56167" y="4584699"/>
                </a:lnTo>
                <a:lnTo>
                  <a:pt x="51427" y="4533899"/>
                </a:lnTo>
                <a:lnTo>
                  <a:pt x="46840" y="4483099"/>
                </a:lnTo>
                <a:lnTo>
                  <a:pt x="42415" y="4432299"/>
                </a:lnTo>
                <a:lnTo>
                  <a:pt x="38160" y="4381499"/>
                </a:lnTo>
                <a:lnTo>
                  <a:pt x="34084" y="4330699"/>
                </a:lnTo>
                <a:lnTo>
                  <a:pt x="30195" y="4279899"/>
                </a:lnTo>
                <a:lnTo>
                  <a:pt x="26500" y="4229099"/>
                </a:lnTo>
                <a:lnTo>
                  <a:pt x="23010" y="4178299"/>
                </a:lnTo>
                <a:lnTo>
                  <a:pt x="19732" y="4127499"/>
                </a:lnTo>
                <a:lnTo>
                  <a:pt x="16674" y="4076699"/>
                </a:lnTo>
                <a:lnTo>
                  <a:pt x="13846" y="4025899"/>
                </a:lnTo>
                <a:lnTo>
                  <a:pt x="11254" y="3975099"/>
                </a:lnTo>
                <a:lnTo>
                  <a:pt x="8909" y="3924299"/>
                </a:lnTo>
                <a:lnTo>
                  <a:pt x="6817" y="3873499"/>
                </a:lnTo>
                <a:lnTo>
                  <a:pt x="4989" y="3822699"/>
                </a:lnTo>
                <a:lnTo>
                  <a:pt x="3431" y="3771899"/>
                </a:lnTo>
                <a:lnTo>
                  <a:pt x="2152" y="3721099"/>
                </a:lnTo>
                <a:lnTo>
                  <a:pt x="1161" y="3670299"/>
                </a:lnTo>
                <a:lnTo>
                  <a:pt x="467" y="3619499"/>
                </a:lnTo>
                <a:lnTo>
                  <a:pt x="77" y="3568699"/>
                </a:lnTo>
                <a:lnTo>
                  <a:pt x="0" y="3517899"/>
                </a:lnTo>
                <a:lnTo>
                  <a:pt x="183" y="3479799"/>
                </a:lnTo>
                <a:lnTo>
                  <a:pt x="818" y="3416299"/>
                </a:lnTo>
                <a:lnTo>
                  <a:pt x="1730" y="3365499"/>
                </a:lnTo>
                <a:lnTo>
                  <a:pt x="2989" y="3314699"/>
                </a:lnTo>
                <a:lnTo>
                  <a:pt x="4602" y="3263899"/>
                </a:lnTo>
                <a:lnTo>
                  <a:pt x="6579" y="3213099"/>
                </a:lnTo>
                <a:lnTo>
                  <a:pt x="8928" y="3162299"/>
                </a:lnTo>
                <a:lnTo>
                  <a:pt x="11657" y="3111499"/>
                </a:lnTo>
                <a:lnTo>
                  <a:pt x="14676" y="3060699"/>
                </a:lnTo>
                <a:lnTo>
                  <a:pt x="17879" y="3009899"/>
                </a:lnTo>
                <a:lnTo>
                  <a:pt x="21291" y="2959099"/>
                </a:lnTo>
                <a:lnTo>
                  <a:pt x="24936" y="2908299"/>
                </a:lnTo>
                <a:lnTo>
                  <a:pt x="28839" y="2857499"/>
                </a:lnTo>
                <a:lnTo>
                  <a:pt x="33025" y="2806699"/>
                </a:lnTo>
                <a:lnTo>
                  <a:pt x="37520" y="2755899"/>
                </a:lnTo>
                <a:lnTo>
                  <a:pt x="42347" y="2705099"/>
                </a:lnTo>
                <a:lnTo>
                  <a:pt x="47531" y="2654299"/>
                </a:lnTo>
                <a:lnTo>
                  <a:pt x="53098" y="2603499"/>
                </a:lnTo>
                <a:lnTo>
                  <a:pt x="59073" y="2552699"/>
                </a:lnTo>
                <a:lnTo>
                  <a:pt x="65480" y="2501899"/>
                </a:lnTo>
                <a:lnTo>
                  <a:pt x="72344" y="2451099"/>
                </a:lnTo>
                <a:lnTo>
                  <a:pt x="79690" y="2400299"/>
                </a:lnTo>
                <a:lnTo>
                  <a:pt x="87543" y="2349499"/>
                </a:lnTo>
                <a:lnTo>
                  <a:pt x="95928" y="2298699"/>
                </a:lnTo>
                <a:lnTo>
                  <a:pt x="104870" y="2247899"/>
                </a:lnTo>
                <a:lnTo>
                  <a:pt x="114393" y="2197099"/>
                </a:lnTo>
                <a:lnTo>
                  <a:pt x="124522" y="2146299"/>
                </a:lnTo>
                <a:lnTo>
                  <a:pt x="135282" y="2095499"/>
                </a:lnTo>
                <a:lnTo>
                  <a:pt x="146699" y="2044699"/>
                </a:lnTo>
                <a:lnTo>
                  <a:pt x="158797" y="1993899"/>
                </a:lnTo>
                <a:lnTo>
                  <a:pt x="171895" y="1955799"/>
                </a:lnTo>
                <a:lnTo>
                  <a:pt x="185744" y="1904999"/>
                </a:lnTo>
                <a:lnTo>
                  <a:pt x="200359" y="1854199"/>
                </a:lnTo>
                <a:lnTo>
                  <a:pt x="215755" y="1803399"/>
                </a:lnTo>
                <a:lnTo>
                  <a:pt x="231948" y="1752599"/>
                </a:lnTo>
                <a:lnTo>
                  <a:pt x="248951" y="1714499"/>
                </a:lnTo>
                <a:lnTo>
                  <a:pt x="266781" y="1663699"/>
                </a:lnTo>
                <a:lnTo>
                  <a:pt x="285453" y="1612899"/>
                </a:lnTo>
                <a:lnTo>
                  <a:pt x="304982" y="1574799"/>
                </a:lnTo>
                <a:lnTo>
                  <a:pt x="325382" y="1523999"/>
                </a:lnTo>
                <a:lnTo>
                  <a:pt x="346670" y="1485899"/>
                </a:lnTo>
                <a:lnTo>
                  <a:pt x="368860" y="1447799"/>
                </a:lnTo>
                <a:lnTo>
                  <a:pt x="391967" y="1396999"/>
                </a:lnTo>
                <a:lnTo>
                  <a:pt x="416007" y="1358899"/>
                </a:lnTo>
                <a:lnTo>
                  <a:pt x="440994" y="1320799"/>
                </a:lnTo>
                <a:lnTo>
                  <a:pt x="466945" y="1282699"/>
                </a:lnTo>
                <a:lnTo>
                  <a:pt x="493873" y="1244599"/>
                </a:lnTo>
                <a:lnTo>
                  <a:pt x="521795" y="1206499"/>
                </a:lnTo>
                <a:lnTo>
                  <a:pt x="550725" y="1168399"/>
                </a:lnTo>
                <a:lnTo>
                  <a:pt x="580679" y="1130299"/>
                </a:lnTo>
                <a:lnTo>
                  <a:pt x="611671" y="1092199"/>
                </a:lnTo>
                <a:lnTo>
                  <a:pt x="643717" y="1054099"/>
                </a:lnTo>
                <a:lnTo>
                  <a:pt x="676832" y="1028699"/>
                </a:lnTo>
                <a:lnTo>
                  <a:pt x="711031" y="990599"/>
                </a:lnTo>
                <a:lnTo>
                  <a:pt x="746329" y="952499"/>
                </a:lnTo>
                <a:lnTo>
                  <a:pt x="782742" y="927099"/>
                </a:lnTo>
                <a:lnTo>
                  <a:pt x="820284" y="888999"/>
                </a:lnTo>
                <a:lnTo>
                  <a:pt x="858972" y="863599"/>
                </a:lnTo>
                <a:lnTo>
                  <a:pt x="898819" y="838199"/>
                </a:lnTo>
                <a:lnTo>
                  <a:pt x="939841" y="800099"/>
                </a:lnTo>
                <a:lnTo>
                  <a:pt x="982053" y="774699"/>
                </a:lnTo>
                <a:lnTo>
                  <a:pt x="1025470" y="749299"/>
                </a:lnTo>
                <a:lnTo>
                  <a:pt x="1060404" y="736599"/>
                </a:lnTo>
                <a:lnTo>
                  <a:pt x="1096483" y="723899"/>
                </a:lnTo>
                <a:lnTo>
                  <a:pt x="1133677" y="723899"/>
                </a:lnTo>
                <a:lnTo>
                  <a:pt x="1211299" y="698499"/>
                </a:lnTo>
                <a:lnTo>
                  <a:pt x="1251667" y="698499"/>
                </a:lnTo>
                <a:lnTo>
                  <a:pt x="1293035" y="685799"/>
                </a:lnTo>
                <a:lnTo>
                  <a:pt x="1378654" y="660399"/>
                </a:lnTo>
                <a:lnTo>
                  <a:pt x="1422846" y="660399"/>
                </a:lnTo>
                <a:lnTo>
                  <a:pt x="1513851" y="634999"/>
                </a:lnTo>
                <a:lnTo>
                  <a:pt x="1560605" y="634999"/>
                </a:lnTo>
                <a:lnTo>
                  <a:pt x="1705526" y="596899"/>
                </a:lnTo>
                <a:lnTo>
                  <a:pt x="1755288" y="596899"/>
                </a:lnTo>
                <a:lnTo>
                  <a:pt x="1856822" y="571499"/>
                </a:lnTo>
                <a:lnTo>
                  <a:pt x="1908535" y="571499"/>
                </a:lnTo>
                <a:lnTo>
                  <a:pt x="2067108" y="533399"/>
                </a:lnTo>
                <a:lnTo>
                  <a:pt x="2121014" y="533399"/>
                </a:lnTo>
                <a:lnTo>
                  <a:pt x="2230223" y="507999"/>
                </a:lnTo>
                <a:lnTo>
                  <a:pt x="2285467" y="507999"/>
                </a:lnTo>
                <a:lnTo>
                  <a:pt x="2453413" y="469899"/>
                </a:lnTo>
                <a:lnTo>
                  <a:pt x="2510035" y="469899"/>
                </a:lnTo>
                <a:lnTo>
                  <a:pt x="2624064" y="444499"/>
                </a:lnTo>
                <a:lnTo>
                  <a:pt x="2681413" y="444499"/>
                </a:lnTo>
                <a:lnTo>
                  <a:pt x="2796635" y="419099"/>
                </a:lnTo>
                <a:lnTo>
                  <a:pt x="2854450" y="419099"/>
                </a:lnTo>
                <a:lnTo>
                  <a:pt x="2970339" y="393699"/>
                </a:lnTo>
                <a:lnTo>
                  <a:pt x="3028357" y="393699"/>
                </a:lnTo>
                <a:lnTo>
                  <a:pt x="3144391" y="368299"/>
                </a:lnTo>
                <a:lnTo>
                  <a:pt x="3202349" y="368299"/>
                </a:lnTo>
                <a:lnTo>
                  <a:pt x="3318002" y="342899"/>
                </a:lnTo>
                <a:lnTo>
                  <a:pt x="3375639" y="342899"/>
                </a:lnTo>
                <a:lnTo>
                  <a:pt x="3433111" y="330199"/>
                </a:lnTo>
                <a:lnTo>
                  <a:pt x="3490388" y="330199"/>
                </a:lnTo>
                <a:lnTo>
                  <a:pt x="3604243" y="304799"/>
                </a:lnTo>
                <a:lnTo>
                  <a:pt x="3660762" y="304799"/>
                </a:lnTo>
                <a:lnTo>
                  <a:pt x="3716970" y="292099"/>
                </a:lnTo>
                <a:lnTo>
                  <a:pt x="3772838" y="292099"/>
                </a:lnTo>
                <a:lnTo>
                  <a:pt x="3883438" y="266699"/>
                </a:lnTo>
                <a:lnTo>
                  <a:pt x="3938111" y="266699"/>
                </a:lnTo>
                <a:lnTo>
                  <a:pt x="3992328" y="253999"/>
                </a:lnTo>
                <a:lnTo>
                  <a:pt x="4046059" y="253999"/>
                </a:lnTo>
                <a:lnTo>
                  <a:pt x="4099275" y="241299"/>
                </a:lnTo>
                <a:lnTo>
                  <a:pt x="4151948" y="241299"/>
                </a:lnTo>
                <a:lnTo>
                  <a:pt x="4204047" y="228599"/>
                </a:lnTo>
                <a:lnTo>
                  <a:pt x="4255544" y="228599"/>
                </a:lnTo>
                <a:lnTo>
                  <a:pt x="4306410" y="215899"/>
                </a:lnTo>
                <a:lnTo>
                  <a:pt x="4356615" y="215899"/>
                </a:lnTo>
                <a:lnTo>
                  <a:pt x="4406131" y="203199"/>
                </a:lnTo>
                <a:lnTo>
                  <a:pt x="4502977" y="203199"/>
                </a:lnTo>
                <a:lnTo>
                  <a:pt x="4550250" y="190499"/>
                </a:lnTo>
                <a:lnTo>
                  <a:pt x="4596716" y="190499"/>
                </a:lnTo>
                <a:lnTo>
                  <a:pt x="4642347" y="177799"/>
                </a:lnTo>
                <a:lnTo>
                  <a:pt x="4730988" y="177799"/>
                </a:lnTo>
                <a:lnTo>
                  <a:pt x="4773939" y="165099"/>
                </a:lnTo>
                <a:lnTo>
                  <a:pt x="4856957" y="165099"/>
                </a:lnTo>
                <a:lnTo>
                  <a:pt x="4896965" y="152399"/>
                </a:lnTo>
                <a:lnTo>
                  <a:pt x="9286643" y="152399"/>
                </a:lnTo>
                <a:lnTo>
                  <a:pt x="9612658" y="241299"/>
                </a:lnTo>
                <a:lnTo>
                  <a:pt x="9657602" y="266699"/>
                </a:lnTo>
                <a:lnTo>
                  <a:pt x="9746030" y="292099"/>
                </a:lnTo>
                <a:lnTo>
                  <a:pt x="9789466" y="317499"/>
                </a:lnTo>
                <a:lnTo>
                  <a:pt x="9832352" y="330199"/>
                </a:lnTo>
                <a:lnTo>
                  <a:pt x="9916378" y="380999"/>
                </a:lnTo>
                <a:lnTo>
                  <a:pt x="9957471" y="393699"/>
                </a:lnTo>
                <a:lnTo>
                  <a:pt x="9997918" y="419099"/>
                </a:lnTo>
                <a:lnTo>
                  <a:pt x="10037697" y="444499"/>
                </a:lnTo>
                <a:lnTo>
                  <a:pt x="10076782" y="469899"/>
                </a:lnTo>
                <a:lnTo>
                  <a:pt x="10115151" y="495299"/>
                </a:lnTo>
                <a:lnTo>
                  <a:pt x="10152780" y="520699"/>
                </a:lnTo>
                <a:lnTo>
                  <a:pt x="10189644" y="546099"/>
                </a:lnTo>
                <a:lnTo>
                  <a:pt x="10225720" y="584199"/>
                </a:lnTo>
                <a:lnTo>
                  <a:pt x="10260985" y="609599"/>
                </a:lnTo>
                <a:lnTo>
                  <a:pt x="10295413" y="647699"/>
                </a:lnTo>
                <a:lnTo>
                  <a:pt x="10328983" y="673099"/>
                </a:lnTo>
                <a:lnTo>
                  <a:pt x="10361669" y="711199"/>
                </a:lnTo>
                <a:lnTo>
                  <a:pt x="10381016" y="736599"/>
                </a:lnTo>
                <a:lnTo>
                  <a:pt x="10400120" y="761999"/>
                </a:lnTo>
                <a:lnTo>
                  <a:pt x="10418979" y="774699"/>
                </a:lnTo>
                <a:lnTo>
                  <a:pt x="10437593" y="800099"/>
                </a:lnTo>
                <a:lnTo>
                  <a:pt x="10455962" y="825499"/>
                </a:lnTo>
                <a:lnTo>
                  <a:pt x="10474084" y="863599"/>
                </a:lnTo>
                <a:lnTo>
                  <a:pt x="10491960" y="888999"/>
                </a:lnTo>
                <a:lnTo>
                  <a:pt x="10509587" y="914399"/>
                </a:lnTo>
                <a:lnTo>
                  <a:pt x="10526965" y="939799"/>
                </a:lnTo>
                <a:lnTo>
                  <a:pt x="10544094" y="977899"/>
                </a:lnTo>
                <a:lnTo>
                  <a:pt x="10560972" y="1003299"/>
                </a:lnTo>
                <a:lnTo>
                  <a:pt x="10577600" y="1041399"/>
                </a:lnTo>
                <a:lnTo>
                  <a:pt x="10593976" y="1066799"/>
                </a:lnTo>
                <a:lnTo>
                  <a:pt x="10610099" y="1104899"/>
                </a:lnTo>
                <a:lnTo>
                  <a:pt x="10641584" y="1168399"/>
                </a:lnTo>
                <a:lnTo>
                  <a:pt x="10656945" y="1206499"/>
                </a:lnTo>
                <a:lnTo>
                  <a:pt x="10672050" y="1244599"/>
                </a:lnTo>
                <a:lnTo>
                  <a:pt x="10686899" y="1282699"/>
                </a:lnTo>
                <a:lnTo>
                  <a:pt x="10701491" y="1320799"/>
                </a:lnTo>
                <a:lnTo>
                  <a:pt x="10715824" y="1358899"/>
                </a:lnTo>
                <a:lnTo>
                  <a:pt x="10729899" y="1396999"/>
                </a:lnTo>
                <a:lnTo>
                  <a:pt x="10743715" y="1435099"/>
                </a:lnTo>
                <a:lnTo>
                  <a:pt x="10757270" y="1473199"/>
                </a:lnTo>
                <a:lnTo>
                  <a:pt x="10770565" y="1523999"/>
                </a:lnTo>
                <a:lnTo>
                  <a:pt x="10783597" y="1562099"/>
                </a:lnTo>
                <a:lnTo>
                  <a:pt x="10796368" y="1600199"/>
                </a:lnTo>
                <a:lnTo>
                  <a:pt x="10808874" y="1650999"/>
                </a:lnTo>
                <a:lnTo>
                  <a:pt x="10821117" y="1689099"/>
                </a:lnTo>
                <a:lnTo>
                  <a:pt x="10833095" y="1739899"/>
                </a:lnTo>
                <a:lnTo>
                  <a:pt x="10844808" y="1777999"/>
                </a:lnTo>
                <a:lnTo>
                  <a:pt x="10856254" y="1828799"/>
                </a:lnTo>
                <a:lnTo>
                  <a:pt x="10867433" y="1866899"/>
                </a:lnTo>
                <a:lnTo>
                  <a:pt x="10878344" y="1917699"/>
                </a:lnTo>
                <a:lnTo>
                  <a:pt x="10888986" y="1968499"/>
                </a:lnTo>
                <a:lnTo>
                  <a:pt x="10899360" y="2006599"/>
                </a:lnTo>
                <a:lnTo>
                  <a:pt x="10909462" y="2057399"/>
                </a:lnTo>
                <a:lnTo>
                  <a:pt x="10919295" y="2108199"/>
                </a:lnTo>
                <a:lnTo>
                  <a:pt x="10928855" y="2158999"/>
                </a:lnTo>
                <a:lnTo>
                  <a:pt x="10938143" y="2209799"/>
                </a:lnTo>
                <a:lnTo>
                  <a:pt x="10947157" y="2260599"/>
                </a:lnTo>
                <a:lnTo>
                  <a:pt x="10955898" y="2311399"/>
                </a:lnTo>
                <a:lnTo>
                  <a:pt x="10964364" y="2362199"/>
                </a:lnTo>
                <a:lnTo>
                  <a:pt x="10972554" y="2412999"/>
                </a:lnTo>
                <a:lnTo>
                  <a:pt x="10980469" y="2463799"/>
                </a:lnTo>
                <a:lnTo>
                  <a:pt x="10988106" y="2514599"/>
                </a:lnTo>
                <a:lnTo>
                  <a:pt x="10995465" y="2565399"/>
                </a:lnTo>
                <a:lnTo>
                  <a:pt x="11002546" y="2616199"/>
                </a:lnTo>
                <a:lnTo>
                  <a:pt x="11009347" y="2666999"/>
                </a:lnTo>
                <a:lnTo>
                  <a:pt x="11015869" y="2717799"/>
                </a:lnTo>
                <a:lnTo>
                  <a:pt x="11022109" y="2768599"/>
                </a:lnTo>
                <a:lnTo>
                  <a:pt x="11028068" y="2832099"/>
                </a:lnTo>
                <a:lnTo>
                  <a:pt x="11033744" y="2882899"/>
                </a:lnTo>
                <a:lnTo>
                  <a:pt x="11039137" y="2933699"/>
                </a:lnTo>
                <a:lnTo>
                  <a:pt x="11044247" y="2984499"/>
                </a:lnTo>
                <a:lnTo>
                  <a:pt x="11049071" y="3047999"/>
                </a:lnTo>
                <a:lnTo>
                  <a:pt x="11053611" y="3098799"/>
                </a:lnTo>
                <a:lnTo>
                  <a:pt x="11057864" y="3149599"/>
                </a:lnTo>
                <a:lnTo>
                  <a:pt x="11061830" y="3213099"/>
                </a:lnTo>
                <a:lnTo>
                  <a:pt x="11065508" y="3263899"/>
                </a:lnTo>
                <a:lnTo>
                  <a:pt x="11068898" y="3314699"/>
                </a:lnTo>
                <a:lnTo>
                  <a:pt x="11071998" y="3378199"/>
                </a:lnTo>
                <a:lnTo>
                  <a:pt x="11074809" y="3428999"/>
                </a:lnTo>
                <a:lnTo>
                  <a:pt x="11077328" y="3479799"/>
                </a:lnTo>
                <a:lnTo>
                  <a:pt x="11079324" y="3530599"/>
                </a:lnTo>
                <a:lnTo>
                  <a:pt x="11079324" y="4330699"/>
                </a:lnTo>
                <a:lnTo>
                  <a:pt x="11077469" y="4368799"/>
                </a:lnTo>
                <a:lnTo>
                  <a:pt x="11074928" y="4419599"/>
                </a:lnTo>
                <a:lnTo>
                  <a:pt x="11072083" y="4483099"/>
                </a:lnTo>
                <a:lnTo>
                  <a:pt x="11068932" y="4533899"/>
                </a:lnTo>
                <a:lnTo>
                  <a:pt x="11065475" y="4584699"/>
                </a:lnTo>
                <a:lnTo>
                  <a:pt x="11061711" y="4648199"/>
                </a:lnTo>
                <a:lnTo>
                  <a:pt x="11057639" y="4698999"/>
                </a:lnTo>
                <a:lnTo>
                  <a:pt x="11053259" y="4749799"/>
                </a:lnTo>
                <a:lnTo>
                  <a:pt x="11048570" y="4800599"/>
                </a:lnTo>
                <a:lnTo>
                  <a:pt x="11043571" y="4851399"/>
                </a:lnTo>
                <a:lnTo>
                  <a:pt x="11038262" y="4914899"/>
                </a:lnTo>
                <a:lnTo>
                  <a:pt x="11032641" y="4965699"/>
                </a:lnTo>
                <a:lnTo>
                  <a:pt x="11026707" y="5016499"/>
                </a:lnTo>
                <a:lnTo>
                  <a:pt x="11020461" y="5067299"/>
                </a:lnTo>
                <a:lnTo>
                  <a:pt x="11013901" y="5118099"/>
                </a:lnTo>
                <a:lnTo>
                  <a:pt x="11007026" y="5168899"/>
                </a:lnTo>
                <a:lnTo>
                  <a:pt x="10999836" y="5219699"/>
                </a:lnTo>
                <a:lnTo>
                  <a:pt x="10992331" y="5270499"/>
                </a:lnTo>
                <a:lnTo>
                  <a:pt x="10984508" y="5321299"/>
                </a:lnTo>
                <a:lnTo>
                  <a:pt x="10976368" y="5372099"/>
                </a:lnTo>
                <a:lnTo>
                  <a:pt x="10967909" y="5422899"/>
                </a:lnTo>
                <a:lnTo>
                  <a:pt x="10959132" y="5460999"/>
                </a:lnTo>
                <a:lnTo>
                  <a:pt x="10950034" y="5511799"/>
                </a:lnTo>
                <a:lnTo>
                  <a:pt x="10940616" y="5562599"/>
                </a:lnTo>
                <a:lnTo>
                  <a:pt x="10930876" y="5613399"/>
                </a:lnTo>
                <a:lnTo>
                  <a:pt x="10920815" y="5651499"/>
                </a:lnTo>
                <a:lnTo>
                  <a:pt x="10910430" y="5702299"/>
                </a:lnTo>
                <a:lnTo>
                  <a:pt x="10899722" y="5753099"/>
                </a:lnTo>
                <a:lnTo>
                  <a:pt x="10888689" y="5791199"/>
                </a:lnTo>
                <a:lnTo>
                  <a:pt x="10877331" y="5841999"/>
                </a:lnTo>
                <a:lnTo>
                  <a:pt x="10865647" y="5880099"/>
                </a:lnTo>
                <a:lnTo>
                  <a:pt x="10853636" y="5930899"/>
                </a:lnTo>
                <a:lnTo>
                  <a:pt x="10841298" y="5968999"/>
                </a:lnTo>
                <a:lnTo>
                  <a:pt x="10828632" y="6007099"/>
                </a:lnTo>
                <a:lnTo>
                  <a:pt x="10815636" y="6057899"/>
                </a:lnTo>
                <a:lnTo>
                  <a:pt x="10802311" y="6095999"/>
                </a:lnTo>
                <a:lnTo>
                  <a:pt x="10788655" y="6134099"/>
                </a:lnTo>
                <a:lnTo>
                  <a:pt x="10774668" y="6172199"/>
                </a:lnTo>
                <a:lnTo>
                  <a:pt x="10760349" y="6210299"/>
                </a:lnTo>
                <a:lnTo>
                  <a:pt x="10745697" y="6248399"/>
                </a:lnTo>
                <a:lnTo>
                  <a:pt x="10730711" y="6286499"/>
                </a:lnTo>
                <a:lnTo>
                  <a:pt x="10715391" y="6324599"/>
                </a:lnTo>
                <a:lnTo>
                  <a:pt x="10699735" y="6362699"/>
                </a:lnTo>
                <a:lnTo>
                  <a:pt x="10683744" y="6400799"/>
                </a:lnTo>
                <a:lnTo>
                  <a:pt x="10667416" y="6438899"/>
                </a:lnTo>
                <a:lnTo>
                  <a:pt x="10650751" y="6464299"/>
                </a:lnTo>
                <a:lnTo>
                  <a:pt x="10633747" y="6502399"/>
                </a:lnTo>
                <a:lnTo>
                  <a:pt x="10616405" y="6527799"/>
                </a:lnTo>
                <a:lnTo>
                  <a:pt x="10598722" y="6565899"/>
                </a:lnTo>
                <a:lnTo>
                  <a:pt x="10580700" y="6591299"/>
                </a:lnTo>
                <a:lnTo>
                  <a:pt x="10562336" y="6629399"/>
                </a:lnTo>
                <a:lnTo>
                  <a:pt x="10524581" y="6680199"/>
                </a:lnTo>
                <a:lnTo>
                  <a:pt x="10485451" y="6730999"/>
                </a:lnTo>
                <a:lnTo>
                  <a:pt x="10444942" y="6781799"/>
                </a:lnTo>
                <a:lnTo>
                  <a:pt x="10403046" y="6832599"/>
                </a:lnTo>
                <a:lnTo>
                  <a:pt x="10381576" y="6845299"/>
                </a:lnTo>
                <a:lnTo>
                  <a:pt x="10359757" y="6870699"/>
                </a:lnTo>
                <a:lnTo>
                  <a:pt x="10337588" y="6896099"/>
                </a:lnTo>
                <a:lnTo>
                  <a:pt x="10292199" y="6921499"/>
                </a:lnTo>
                <a:lnTo>
                  <a:pt x="10268977" y="6946899"/>
                </a:lnTo>
                <a:lnTo>
                  <a:pt x="10221474" y="6972299"/>
                </a:lnTo>
                <a:lnTo>
                  <a:pt x="10172553" y="6997699"/>
                </a:lnTo>
                <a:lnTo>
                  <a:pt x="10122210" y="7023099"/>
                </a:lnTo>
                <a:lnTo>
                  <a:pt x="10096502" y="7023099"/>
                </a:lnTo>
                <a:lnTo>
                  <a:pt x="10048243" y="7035799"/>
                </a:lnTo>
                <a:lnTo>
                  <a:pt x="9999921" y="7061199"/>
                </a:lnTo>
                <a:lnTo>
                  <a:pt x="9317549" y="7238999"/>
                </a:lnTo>
                <a:lnTo>
                  <a:pt x="9268446" y="7238999"/>
                </a:lnTo>
                <a:lnTo>
                  <a:pt x="9022354" y="7302499"/>
                </a:lnTo>
                <a:lnTo>
                  <a:pt x="8973029" y="7302499"/>
                </a:lnTo>
                <a:lnTo>
                  <a:pt x="8775423" y="7353299"/>
                </a:lnTo>
                <a:lnTo>
                  <a:pt x="8725952" y="7353299"/>
                </a:lnTo>
                <a:lnTo>
                  <a:pt x="8626936" y="7378699"/>
                </a:lnTo>
                <a:lnTo>
                  <a:pt x="8577395" y="7378699"/>
                </a:lnTo>
                <a:lnTo>
                  <a:pt x="8478250" y="7404099"/>
                </a:lnTo>
                <a:lnTo>
                  <a:pt x="8428651" y="7404099"/>
                </a:lnTo>
                <a:lnTo>
                  <a:pt x="8329404" y="7429499"/>
                </a:lnTo>
                <a:lnTo>
                  <a:pt x="8279759" y="7429499"/>
                </a:lnTo>
                <a:lnTo>
                  <a:pt x="8180434" y="7454899"/>
                </a:lnTo>
                <a:lnTo>
                  <a:pt x="8130757" y="7454899"/>
                </a:lnTo>
                <a:lnTo>
                  <a:pt x="8081072" y="7467599"/>
                </a:lnTo>
                <a:lnTo>
                  <a:pt x="8031380" y="7467599"/>
                </a:lnTo>
                <a:lnTo>
                  <a:pt x="7981684" y="7480299"/>
                </a:lnTo>
                <a:lnTo>
                  <a:pt x="7931984" y="7480299"/>
                </a:lnTo>
                <a:lnTo>
                  <a:pt x="7832578" y="7505699"/>
                </a:lnTo>
                <a:lnTo>
                  <a:pt x="7782875" y="7505699"/>
                </a:lnTo>
                <a:lnTo>
                  <a:pt x="7733174" y="7518399"/>
                </a:lnTo>
                <a:lnTo>
                  <a:pt x="7683477" y="7518399"/>
                </a:lnTo>
                <a:lnTo>
                  <a:pt x="7633784" y="7531099"/>
                </a:lnTo>
                <a:lnTo>
                  <a:pt x="7584098" y="7531099"/>
                </a:lnTo>
                <a:lnTo>
                  <a:pt x="7534420" y="7543799"/>
                </a:lnTo>
                <a:lnTo>
                  <a:pt x="7484750" y="7543799"/>
                </a:lnTo>
                <a:lnTo>
                  <a:pt x="7434241" y="7556499"/>
                </a:lnTo>
                <a:lnTo>
                  <a:pt x="7383758" y="7556499"/>
                </a:lnTo>
                <a:lnTo>
                  <a:pt x="7333302" y="7569199"/>
                </a:lnTo>
                <a:lnTo>
                  <a:pt x="7282872" y="7569199"/>
                </a:lnTo>
                <a:lnTo>
                  <a:pt x="7232466" y="7581899"/>
                </a:lnTo>
                <a:lnTo>
                  <a:pt x="7182082" y="7581899"/>
                </a:lnTo>
                <a:lnTo>
                  <a:pt x="7131721" y="7594599"/>
                </a:lnTo>
                <a:lnTo>
                  <a:pt x="7081381" y="7594599"/>
                </a:lnTo>
                <a:lnTo>
                  <a:pt x="7031061" y="7607299"/>
                </a:lnTo>
                <a:lnTo>
                  <a:pt x="6980760" y="7607299"/>
                </a:lnTo>
                <a:lnTo>
                  <a:pt x="6930477" y="7619999"/>
                </a:lnTo>
                <a:lnTo>
                  <a:pt x="6829959" y="7619999"/>
                </a:lnTo>
                <a:lnTo>
                  <a:pt x="6779722" y="7632699"/>
                </a:lnTo>
                <a:lnTo>
                  <a:pt x="6729499" y="7632699"/>
                </a:lnTo>
                <a:lnTo>
                  <a:pt x="6679288" y="7645399"/>
                </a:lnTo>
                <a:lnTo>
                  <a:pt x="6629088" y="7645399"/>
                </a:lnTo>
                <a:lnTo>
                  <a:pt x="6578899" y="7658099"/>
                </a:lnTo>
                <a:lnTo>
                  <a:pt x="6528718" y="7658099"/>
                </a:lnTo>
                <a:lnTo>
                  <a:pt x="6478546" y="7670799"/>
                </a:lnTo>
                <a:lnTo>
                  <a:pt x="6378221" y="7670799"/>
                </a:lnTo>
                <a:lnTo>
                  <a:pt x="6328067" y="7683499"/>
                </a:lnTo>
                <a:lnTo>
                  <a:pt x="6277916" y="7683499"/>
                </a:lnTo>
                <a:lnTo>
                  <a:pt x="6227768" y="7696199"/>
                </a:lnTo>
                <a:lnTo>
                  <a:pt x="6177621" y="7696199"/>
                </a:lnTo>
                <a:lnTo>
                  <a:pt x="6127475" y="7708899"/>
                </a:lnTo>
                <a:close/>
              </a:path>
              <a:path w="11079480" h="7835900">
                <a:moveTo>
                  <a:pt x="5726192" y="7746999"/>
                </a:moveTo>
                <a:lnTo>
                  <a:pt x="2304784" y="7746999"/>
                </a:lnTo>
                <a:lnTo>
                  <a:pt x="2155475" y="7708899"/>
                </a:lnTo>
                <a:lnTo>
                  <a:pt x="6027179" y="7708899"/>
                </a:lnTo>
                <a:lnTo>
                  <a:pt x="5977028" y="7721599"/>
                </a:lnTo>
                <a:lnTo>
                  <a:pt x="5876713" y="7721599"/>
                </a:lnTo>
                <a:lnTo>
                  <a:pt x="5826547" y="7734299"/>
                </a:lnTo>
                <a:lnTo>
                  <a:pt x="5776373" y="7734299"/>
                </a:lnTo>
                <a:lnTo>
                  <a:pt x="5726192" y="7746999"/>
                </a:lnTo>
                <a:close/>
              </a:path>
              <a:path w="11079480" h="7835900">
                <a:moveTo>
                  <a:pt x="5424871" y="7772399"/>
                </a:moveTo>
                <a:lnTo>
                  <a:pt x="2455542" y="7772399"/>
                </a:lnTo>
                <a:lnTo>
                  <a:pt x="2354892" y="7746999"/>
                </a:lnTo>
                <a:lnTo>
                  <a:pt x="5625800" y="7746999"/>
                </a:lnTo>
                <a:lnTo>
                  <a:pt x="5575588" y="7759699"/>
                </a:lnTo>
                <a:lnTo>
                  <a:pt x="5475125" y="7759699"/>
                </a:lnTo>
                <a:lnTo>
                  <a:pt x="5424871" y="7772399"/>
                </a:lnTo>
                <a:close/>
              </a:path>
              <a:path w="11079480" h="7835900">
                <a:moveTo>
                  <a:pt x="5223691" y="7785099"/>
                </a:moveTo>
                <a:lnTo>
                  <a:pt x="2556685" y="7785099"/>
                </a:lnTo>
                <a:lnTo>
                  <a:pt x="2506058" y="7772399"/>
                </a:lnTo>
                <a:lnTo>
                  <a:pt x="5274013" y="7772399"/>
                </a:lnTo>
                <a:lnTo>
                  <a:pt x="5223691" y="7785099"/>
                </a:lnTo>
                <a:close/>
              </a:path>
              <a:path w="11079480" h="7835900">
                <a:moveTo>
                  <a:pt x="5072598" y="7797799"/>
                </a:moveTo>
                <a:lnTo>
                  <a:pt x="2658222" y="7797799"/>
                </a:lnTo>
                <a:lnTo>
                  <a:pt x="2607411" y="7785099"/>
                </a:lnTo>
                <a:lnTo>
                  <a:pt x="5122984" y="7785099"/>
                </a:lnTo>
                <a:lnTo>
                  <a:pt x="5072598" y="7797799"/>
                </a:lnTo>
                <a:close/>
              </a:path>
              <a:path w="11079480" h="7835900">
                <a:moveTo>
                  <a:pt x="4870810" y="7810499"/>
                </a:moveTo>
                <a:lnTo>
                  <a:pt x="2760054" y="7810499"/>
                </a:lnTo>
                <a:lnTo>
                  <a:pt x="2709107" y="7797799"/>
                </a:lnTo>
                <a:lnTo>
                  <a:pt x="4921296" y="7797799"/>
                </a:lnTo>
                <a:lnTo>
                  <a:pt x="4870810" y="7810499"/>
                </a:lnTo>
                <a:close/>
              </a:path>
              <a:path w="11079480" h="7835900">
                <a:moveTo>
                  <a:pt x="4617946" y="7823199"/>
                </a:moveTo>
                <a:lnTo>
                  <a:pt x="2913133" y="7823199"/>
                </a:lnTo>
                <a:lnTo>
                  <a:pt x="2862079" y="7810499"/>
                </a:lnTo>
                <a:lnTo>
                  <a:pt x="4668580" y="7810499"/>
                </a:lnTo>
                <a:lnTo>
                  <a:pt x="4617946" y="7823199"/>
                </a:lnTo>
                <a:close/>
              </a:path>
              <a:path w="11079480" h="7835900">
                <a:moveTo>
                  <a:pt x="4313406" y="7835899"/>
                </a:moveTo>
                <a:lnTo>
                  <a:pt x="3117337" y="7835899"/>
                </a:lnTo>
                <a:lnTo>
                  <a:pt x="3066313" y="7823199"/>
                </a:lnTo>
                <a:lnTo>
                  <a:pt x="4364255" y="7823199"/>
                </a:lnTo>
                <a:lnTo>
                  <a:pt x="4313406" y="7835899"/>
                </a:lnTo>
                <a:close/>
              </a:path>
            </a:pathLst>
          </a:custGeom>
          <a:solidFill>
            <a:srgbClr val="FFFFFF"/>
          </a:solidFill>
        </p:spPr>
        <p:txBody>
          <a:bodyPr wrap="square" lIns="0" tIns="0" rIns="0" bIns="0" rtlCol="0"/>
          <a:lstStyle/>
          <a:p>
            <a:endParaRPr/>
          </a:p>
        </p:txBody>
      </p:sp>
      <p:sp>
        <p:nvSpPr>
          <p:cNvPr id="4" name="object 4" descr="$PPTXTitle"/>
          <p:cNvSpPr txBox="1">
            <a:spLocks noGrp="1"/>
          </p:cNvSpPr>
          <p:nvPr>
            <p:ph type="title"/>
          </p:nvPr>
        </p:nvSpPr>
        <p:spPr>
          <a:xfrm>
            <a:off x="3733800" y="1049206"/>
            <a:ext cx="2710815" cy="1489510"/>
          </a:xfrm>
          <a:prstGeom prst="rect">
            <a:avLst/>
          </a:prstGeom>
        </p:spPr>
        <p:txBody>
          <a:bodyPr vert="horz" wrap="square" lIns="0" tIns="12065" rIns="0" bIns="0" rtlCol="0">
            <a:spAutoFit/>
          </a:bodyPr>
          <a:lstStyle/>
          <a:p>
            <a:pPr marL="12700">
              <a:lnSpc>
                <a:spcPct val="100000"/>
              </a:lnSpc>
              <a:spcBef>
                <a:spcPts val="95"/>
              </a:spcBef>
            </a:pPr>
            <a:r>
              <a:rPr sz="9600" spc="-1440" dirty="0">
                <a:solidFill>
                  <a:srgbClr val="6AABAF"/>
                </a:solidFill>
                <a:latin typeface="微軟正黑體"/>
                <a:cs typeface="微軟正黑體"/>
              </a:rPr>
              <a:t>⼤</a:t>
            </a:r>
            <a:r>
              <a:rPr sz="9600" spc="-1485" dirty="0">
                <a:solidFill>
                  <a:srgbClr val="6AABAF"/>
                </a:solidFill>
                <a:latin typeface="Malgun Gothic"/>
                <a:cs typeface="Malgun Gothic"/>
              </a:rPr>
              <a:t>綱</a:t>
            </a:r>
            <a:endParaRPr sz="9600" dirty="0">
              <a:latin typeface="Malgun Gothic"/>
              <a:cs typeface="Malgun Gothic"/>
            </a:endParaRPr>
          </a:p>
        </p:txBody>
      </p:sp>
      <p:grpSp>
        <p:nvGrpSpPr>
          <p:cNvPr id="5" name="object 5"/>
          <p:cNvGrpSpPr/>
          <p:nvPr/>
        </p:nvGrpSpPr>
        <p:grpSpPr>
          <a:xfrm>
            <a:off x="6701733" y="3528005"/>
            <a:ext cx="1033780" cy="5057775"/>
            <a:chOff x="6701733" y="3528005"/>
            <a:chExt cx="1033780" cy="5057775"/>
          </a:xfrm>
        </p:grpSpPr>
        <p:pic>
          <p:nvPicPr>
            <p:cNvPr id="6" name="object 6"/>
            <p:cNvPicPr/>
            <p:nvPr/>
          </p:nvPicPr>
          <p:blipFill>
            <a:blip r:embed="rId4" cstate="print"/>
            <a:stretch>
              <a:fillRect/>
            </a:stretch>
          </p:blipFill>
          <p:spPr>
            <a:xfrm>
              <a:off x="6701733" y="3528005"/>
              <a:ext cx="190500" cy="190499"/>
            </a:xfrm>
            <a:prstGeom prst="rect">
              <a:avLst/>
            </a:prstGeom>
          </p:spPr>
        </p:pic>
        <p:pic>
          <p:nvPicPr>
            <p:cNvPr id="7" name="object 7"/>
            <p:cNvPicPr/>
            <p:nvPr/>
          </p:nvPicPr>
          <p:blipFill>
            <a:blip r:embed="rId4" cstate="print"/>
            <a:stretch>
              <a:fillRect/>
            </a:stretch>
          </p:blipFill>
          <p:spPr>
            <a:xfrm>
              <a:off x="6701733" y="4537655"/>
              <a:ext cx="190500" cy="190499"/>
            </a:xfrm>
            <a:prstGeom prst="rect">
              <a:avLst/>
            </a:prstGeom>
          </p:spPr>
        </p:pic>
        <p:pic>
          <p:nvPicPr>
            <p:cNvPr id="8" name="object 8"/>
            <p:cNvPicPr/>
            <p:nvPr/>
          </p:nvPicPr>
          <p:blipFill>
            <a:blip r:embed="rId5" cstate="print"/>
            <a:stretch>
              <a:fillRect/>
            </a:stretch>
          </p:blipFill>
          <p:spPr>
            <a:xfrm>
              <a:off x="7573270" y="5466342"/>
              <a:ext cx="161925" cy="161924"/>
            </a:xfrm>
            <a:prstGeom prst="rect">
              <a:avLst/>
            </a:prstGeom>
          </p:spPr>
        </p:pic>
        <p:pic>
          <p:nvPicPr>
            <p:cNvPr id="9" name="object 9"/>
            <p:cNvPicPr/>
            <p:nvPr/>
          </p:nvPicPr>
          <p:blipFill>
            <a:blip r:embed="rId4" cstate="print"/>
            <a:stretch>
              <a:fillRect/>
            </a:stretch>
          </p:blipFill>
          <p:spPr>
            <a:xfrm>
              <a:off x="6701733" y="6375980"/>
              <a:ext cx="190500" cy="190499"/>
            </a:xfrm>
            <a:prstGeom prst="rect">
              <a:avLst/>
            </a:prstGeom>
          </p:spPr>
        </p:pic>
        <p:pic>
          <p:nvPicPr>
            <p:cNvPr id="10" name="object 10"/>
            <p:cNvPicPr/>
            <p:nvPr/>
          </p:nvPicPr>
          <p:blipFill>
            <a:blip r:embed="rId4" cstate="print"/>
            <a:stretch>
              <a:fillRect/>
            </a:stretch>
          </p:blipFill>
          <p:spPr>
            <a:xfrm>
              <a:off x="6701733" y="7385629"/>
              <a:ext cx="190500" cy="190499"/>
            </a:xfrm>
            <a:prstGeom prst="rect">
              <a:avLst/>
            </a:prstGeom>
          </p:spPr>
        </p:pic>
        <p:pic>
          <p:nvPicPr>
            <p:cNvPr id="11" name="object 11"/>
            <p:cNvPicPr/>
            <p:nvPr/>
          </p:nvPicPr>
          <p:blipFill>
            <a:blip r:embed="rId4" cstate="print"/>
            <a:stretch>
              <a:fillRect/>
            </a:stretch>
          </p:blipFill>
          <p:spPr>
            <a:xfrm>
              <a:off x="6701733" y="8395279"/>
              <a:ext cx="190500" cy="190499"/>
            </a:xfrm>
            <a:prstGeom prst="rect">
              <a:avLst/>
            </a:prstGeom>
          </p:spPr>
        </p:pic>
      </p:grpSp>
      <p:sp>
        <p:nvSpPr>
          <p:cNvPr id="12" name="object 12"/>
          <p:cNvSpPr txBox="1">
            <a:spLocks noGrp="1"/>
          </p:cNvSpPr>
          <p:nvPr>
            <p:ph type="body" idx="1"/>
          </p:nvPr>
        </p:nvSpPr>
        <p:spPr>
          <a:xfrm>
            <a:off x="7138494" y="2936165"/>
            <a:ext cx="9244506" cy="5926879"/>
          </a:xfrm>
          <a:prstGeom prst="rect">
            <a:avLst/>
          </a:prstGeom>
        </p:spPr>
        <p:txBody>
          <a:bodyPr vert="horz" wrap="square" lIns="0" tIns="12700" rIns="0" bIns="0" rtlCol="0">
            <a:spAutoFit/>
          </a:bodyPr>
          <a:lstStyle/>
          <a:p>
            <a:pPr marL="12700" marR="1989455">
              <a:lnSpc>
                <a:spcPct val="116199"/>
              </a:lnSpc>
              <a:spcBef>
                <a:spcPts val="100"/>
              </a:spcBef>
            </a:pPr>
            <a:r>
              <a:rPr lang="zh-TW" altLang="en-US" b="1" spc="-465" dirty="0">
                <a:latin typeface="微軟正黑體" panose="020B0604030504040204" pitchFamily="34" charset="-120"/>
                <a:ea typeface="微軟正黑體" panose="020B0604030504040204" pitchFamily="34" charset="-120"/>
              </a:rPr>
              <a:t>上傳論文</a:t>
            </a:r>
            <a:r>
              <a:rPr b="1" spc="-475" dirty="0" err="1">
                <a:latin typeface="微軟正黑體" panose="020B0604030504040204" pitchFamily="34" charset="-120"/>
                <a:ea typeface="微軟正黑體" panose="020B0604030504040204" pitchFamily="34" charset="-120"/>
              </a:rPr>
              <a:t>相關注意事項電子論文檔處理</a:t>
            </a:r>
            <a:endParaRPr b="1" spc="-475" dirty="0">
              <a:latin typeface="微軟正黑體" panose="020B0604030504040204" pitchFamily="34" charset="-120"/>
              <a:ea typeface="微軟正黑體" panose="020B0604030504040204" pitchFamily="34" charset="-120"/>
            </a:endParaRPr>
          </a:p>
          <a:p>
            <a:pPr marL="811530">
              <a:lnSpc>
                <a:spcPct val="100000"/>
              </a:lnSpc>
              <a:spcBef>
                <a:spcPts val="1060"/>
              </a:spcBef>
            </a:pPr>
            <a:r>
              <a:rPr sz="4700" b="1" spc="-385" dirty="0">
                <a:latin typeface="微軟正黑體" panose="020B0604030504040204" pitchFamily="34" charset="-120"/>
                <a:ea typeface="微軟正黑體" panose="020B0604030504040204" pitchFamily="34" charset="-120"/>
              </a:rPr>
              <a:t>加浮水印、加檔案資訊、轉</a:t>
            </a:r>
            <a:r>
              <a:rPr sz="4700" b="1" spc="-10" dirty="0">
                <a:latin typeface="微軟正黑體" panose="020B0604030504040204" pitchFamily="34" charset="-120"/>
                <a:ea typeface="微軟正黑體" panose="020B0604030504040204" pitchFamily="34" charset="-120"/>
                <a:cs typeface="Noto Sans"/>
              </a:rPr>
              <a:t>pdf</a:t>
            </a:r>
            <a:r>
              <a:rPr sz="4700" b="1" spc="-430" dirty="0">
                <a:latin typeface="微軟正黑體" panose="020B0604030504040204" pitchFamily="34" charset="-120"/>
                <a:ea typeface="微軟正黑體" panose="020B0604030504040204" pitchFamily="34" charset="-120"/>
              </a:rPr>
              <a:t>檔</a:t>
            </a:r>
            <a:endParaRPr sz="4700" b="1" dirty="0">
              <a:latin typeface="微軟正黑體" panose="020B0604030504040204" pitchFamily="34" charset="-120"/>
              <a:ea typeface="微軟正黑體" panose="020B0604030504040204" pitchFamily="34" charset="-120"/>
              <a:cs typeface="Noto Sans"/>
            </a:endParaRPr>
          </a:p>
          <a:p>
            <a:pPr marL="12700" marR="4219575">
              <a:lnSpc>
                <a:spcPts val="7950"/>
              </a:lnSpc>
              <a:spcBef>
                <a:spcPts val="75"/>
              </a:spcBef>
            </a:pPr>
            <a:r>
              <a:rPr b="1" spc="-475" dirty="0" err="1">
                <a:latin typeface="微軟正黑體" panose="020B0604030504040204" pitchFamily="34" charset="-120"/>
                <a:ea typeface="微軟正黑體" panose="020B0604030504040204" pitchFamily="34" charset="-120"/>
              </a:rPr>
              <a:t>上傳論文至系統常見退件原因</a:t>
            </a:r>
            <a:r>
              <a:rPr b="1" spc="-509" dirty="0">
                <a:latin typeface="微軟正黑體" panose="020B0604030504040204" pitchFamily="34" charset="-120"/>
                <a:ea typeface="微軟正黑體" panose="020B0604030504040204" pitchFamily="34" charset="-120"/>
              </a:rPr>
              <a:t> </a:t>
            </a:r>
            <a:endParaRPr lang="en-US" b="1" spc="-509" dirty="0">
              <a:latin typeface="微軟正黑體" panose="020B0604030504040204" pitchFamily="34" charset="-120"/>
              <a:ea typeface="微軟正黑體" panose="020B0604030504040204" pitchFamily="34" charset="-120"/>
            </a:endParaRPr>
          </a:p>
          <a:p>
            <a:pPr marL="12700" marR="4219575">
              <a:lnSpc>
                <a:spcPts val="7950"/>
              </a:lnSpc>
              <a:spcBef>
                <a:spcPts val="75"/>
              </a:spcBef>
            </a:pPr>
            <a:r>
              <a:rPr lang="zh-TW" altLang="en-US" b="1" spc="-475" dirty="0">
                <a:latin typeface="微軟正黑體" panose="020B0604030504040204" pitchFamily="34" charset="-120"/>
                <a:ea typeface="微軟正黑體" panose="020B0604030504040204" pitchFamily="34" charset="-120"/>
              </a:rPr>
              <a:t>相</a:t>
            </a:r>
            <a:r>
              <a:rPr b="1" spc="-475" dirty="0" err="1">
                <a:latin typeface="微軟正黑體" panose="020B0604030504040204" pitchFamily="34" charset="-120"/>
                <a:ea typeface="微軟正黑體" panose="020B0604030504040204" pitchFamily="34" charset="-120"/>
              </a:rPr>
              <a:t>關網頁連結</a:t>
            </a:r>
            <a:endParaRPr b="1" spc="-475" dirty="0">
              <a:latin typeface="微軟正黑體" panose="020B0604030504040204" pitchFamily="34" charset="-120"/>
              <a:ea typeface="微軟正黑體" panose="020B0604030504040204" pitchFamily="34" charset="-120"/>
            </a:endParaRPr>
          </a:p>
        </p:txBody>
      </p:sp>
      <p:sp>
        <p:nvSpPr>
          <p:cNvPr id="13" name="投影片編號版面配置區 12">
            <a:extLst>
              <a:ext uri="{FF2B5EF4-FFF2-40B4-BE49-F238E27FC236}">
                <a16:creationId xmlns:a16="http://schemas.microsoft.com/office/drawing/2014/main" id="{9061AF16-A760-479D-9182-231FD27030E9}"/>
              </a:ext>
            </a:extLst>
          </p:cNvPr>
          <p:cNvSpPr>
            <a:spLocks noGrp="1"/>
          </p:cNvSpPr>
          <p:nvPr>
            <p:ph type="sldNum" sz="quarter" idx="7"/>
          </p:nvPr>
        </p:nvSpPr>
        <p:spPr/>
        <p:txBody>
          <a:bodyPr/>
          <a:lstStyle/>
          <a:p>
            <a:fld id="{B6F15528-21DE-4FAA-801E-634DDDAF4B2B}" type="slidenum">
              <a:rPr lang="en-US" altLang="zh-TW" smtClean="0"/>
              <a:t>2</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slow" p14:dur="2000" advTm="26000"/>
    </mc:Choice>
    <mc:Fallback xmlns="">
      <p:transition spd="slow" advTm="26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18"/>
          <p:cNvSpPr/>
          <p:nvPr/>
        </p:nvSpPr>
        <p:spPr>
          <a:xfrm>
            <a:off x="2287142" y="1142"/>
            <a:ext cx="1371600" cy="0"/>
          </a:xfrm>
          <a:custGeom>
            <a:avLst/>
            <a:gdLst/>
            <a:ahLst/>
            <a:cxnLst/>
            <a:rect l="l" t="t" r="r" b="b"/>
            <a:pathLst>
              <a:path w="914400" h="120000" extrusionOk="0">
                <a:moveTo>
                  <a:pt x="0" y="0"/>
                </a:moveTo>
                <a:lnTo>
                  <a:pt x="914400" y="0"/>
                </a:lnTo>
              </a:path>
            </a:pathLst>
          </a:custGeom>
          <a:noFill/>
          <a:ln w="9525" cap="flat" cmpd="sng">
            <a:solidFill>
              <a:srgbClr val="FBFFFF"/>
            </a:solidFill>
            <a:prstDash val="solid"/>
            <a:round/>
            <a:headEnd type="none" w="sm" len="sm"/>
            <a:tailEnd type="none" w="sm" len="sm"/>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sp>
        <p:nvSpPr>
          <p:cNvPr id="347" name="Google Shape;347;p18"/>
          <p:cNvSpPr/>
          <p:nvPr/>
        </p:nvSpPr>
        <p:spPr>
          <a:xfrm>
            <a:off x="2287142" y="1142"/>
            <a:ext cx="1371600" cy="0"/>
          </a:xfrm>
          <a:custGeom>
            <a:avLst/>
            <a:gdLst/>
            <a:ahLst/>
            <a:cxnLst/>
            <a:rect l="l" t="t" r="r" b="b"/>
            <a:pathLst>
              <a:path w="914400" h="120000" extrusionOk="0">
                <a:moveTo>
                  <a:pt x="0" y="0"/>
                </a:moveTo>
                <a:lnTo>
                  <a:pt x="914400" y="0"/>
                </a:lnTo>
              </a:path>
            </a:pathLst>
          </a:custGeom>
          <a:noFill/>
          <a:ln w="9525" cap="flat" cmpd="sng">
            <a:solidFill>
              <a:srgbClr val="FBFFFF"/>
            </a:solidFill>
            <a:prstDash val="solid"/>
            <a:round/>
            <a:headEnd type="none" w="sm" len="sm"/>
            <a:tailEnd type="none" w="sm" len="sm"/>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sp>
        <p:nvSpPr>
          <p:cNvPr id="384" name="Google Shape;384;p18"/>
          <p:cNvSpPr txBox="1">
            <a:spLocks noGrp="1"/>
          </p:cNvSpPr>
          <p:nvPr>
            <p:ph type="sldNum" sz="quarter" idx="7"/>
          </p:nvPr>
        </p:nvSpPr>
        <p:spPr>
          <a:prstGeom prst="rect">
            <a:avLst/>
          </a:prstGeom>
          <a:noFill/>
          <a:ln>
            <a:noFill/>
          </a:ln>
        </p:spPr>
        <p:txBody>
          <a:bodyPr spcFirstLastPara="1" wrap="square" lIns="0" tIns="0" rIns="0" bIns="0" anchor="t" anchorCtr="0">
            <a:spAutoFit/>
          </a:bodyPr>
          <a:lstStyle/>
          <a:p>
            <a:pPr marL="38100" defTabSz="1371600">
              <a:buClr>
                <a:srgbClr val="000000"/>
              </a:buClr>
            </a:pPr>
            <a:fld id="{00000000-1234-1234-1234-123412341234}" type="slidenum">
              <a:rPr lang="en-US">
                <a:solidFill>
                  <a:srgbClr val="000000"/>
                </a:solidFill>
              </a:rPr>
              <a:pPr marL="38100" defTabSz="1371600">
                <a:buClr>
                  <a:srgbClr val="000000"/>
                </a:buClr>
              </a:pPr>
              <a:t>20</a:t>
            </a:fld>
            <a:endParaRPr>
              <a:solidFill>
                <a:srgbClr val="000000"/>
              </a:solidFill>
            </a:endParaRPr>
          </a:p>
        </p:txBody>
      </p:sp>
      <p:sp>
        <p:nvSpPr>
          <p:cNvPr id="2" name="標題 1">
            <a:extLst>
              <a:ext uri="{FF2B5EF4-FFF2-40B4-BE49-F238E27FC236}">
                <a16:creationId xmlns:a16="http://schemas.microsoft.com/office/drawing/2014/main" id="{8E3EBDE5-B148-409C-8557-02F03A804591}"/>
              </a:ext>
            </a:extLst>
          </p:cNvPr>
          <p:cNvSpPr>
            <a:spLocks noGrp="1"/>
          </p:cNvSpPr>
          <p:nvPr>
            <p:ph type="title" idx="4294967295"/>
          </p:nvPr>
        </p:nvSpPr>
        <p:spPr>
          <a:xfrm>
            <a:off x="3365101" y="774273"/>
            <a:ext cx="13535025" cy="923925"/>
          </a:xfrm>
        </p:spPr>
        <p:txBody>
          <a:bodyPr/>
          <a:lstStyle/>
          <a:p>
            <a:r>
              <a:rPr lang="zh-TW" altLang="en-US" sz="6000" b="1" dirty="0">
                <a:solidFill>
                  <a:srgbClr val="000000"/>
                </a:solidFill>
                <a:latin typeface="微軟正黑體" panose="020B0604030504040204" pitchFamily="34" charset="-120"/>
                <a:ea typeface="微軟正黑體" panose="020B0604030504040204" pitchFamily="34" charset="-120"/>
              </a:rPr>
              <a:t>上傳論文資料</a:t>
            </a:r>
            <a:endParaRPr lang="zh-TW" altLang="en-US" sz="8000" dirty="0"/>
          </a:p>
        </p:txBody>
      </p:sp>
      <p:sp>
        <p:nvSpPr>
          <p:cNvPr id="11" name="Rectangle 16"/>
          <p:cNvSpPr>
            <a:spLocks noChangeArrowheads="1"/>
          </p:cNvSpPr>
          <p:nvPr/>
        </p:nvSpPr>
        <p:spPr bwMode="auto">
          <a:xfrm>
            <a:off x="3027470" y="8233260"/>
            <a:ext cx="27706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37160" tIns="68580" rIns="137160" bIns="68580" numCol="1" anchor="ctr" anchorCtr="0" compatLnSpc="1">
            <a:prstTxWarp prst="textNoShape">
              <a:avLst/>
            </a:prstTxWarp>
            <a:spAutoFit/>
          </a:bodyPr>
          <a:lstStyle/>
          <a:p>
            <a:pPr algn="l" defTabSz="1371600" rtl="0">
              <a:buClr>
                <a:srgbClr val="000000"/>
              </a:buClr>
            </a:pPr>
            <a:endParaRPr lang="zh-TW" altLang="en-US" sz="2100">
              <a:solidFill>
                <a:srgbClr val="000000"/>
              </a:solidFill>
              <a:latin typeface="Arial"/>
              <a:cs typeface="Arial"/>
              <a:sym typeface="Arial"/>
            </a:endParaRPr>
          </a:p>
        </p:txBody>
      </p:sp>
      <p:grpSp>
        <p:nvGrpSpPr>
          <p:cNvPr id="3" name="群組 2">
            <a:extLst>
              <a:ext uri="{FF2B5EF4-FFF2-40B4-BE49-F238E27FC236}">
                <a16:creationId xmlns:a16="http://schemas.microsoft.com/office/drawing/2014/main" id="{25769972-9152-4657-81E3-FE466E2F7A48}"/>
              </a:ext>
            </a:extLst>
          </p:cNvPr>
          <p:cNvGrpSpPr/>
          <p:nvPr/>
        </p:nvGrpSpPr>
        <p:grpSpPr>
          <a:xfrm>
            <a:off x="2944589" y="2445296"/>
            <a:ext cx="11197326" cy="6018796"/>
            <a:chOff x="3027470" y="2445185"/>
            <a:chExt cx="11313744" cy="3767181"/>
          </a:xfrm>
        </p:grpSpPr>
        <p:sp>
          <p:nvSpPr>
            <p:cNvPr id="48" name="直線圖說文字 1 47"/>
            <p:cNvSpPr/>
            <p:nvPr/>
          </p:nvSpPr>
          <p:spPr>
            <a:xfrm>
              <a:off x="8961479" y="3800329"/>
              <a:ext cx="3161372" cy="1056896"/>
            </a:xfrm>
            <a:prstGeom prst="borderCallout1">
              <a:avLst>
                <a:gd name="adj1" fmla="val 26604"/>
                <a:gd name="adj2" fmla="val -944"/>
                <a:gd name="adj3" fmla="val 36194"/>
                <a:gd name="adj4" fmla="val -1576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1371600" rtl="0">
                <a:buClr>
                  <a:srgbClr val="000000"/>
                </a:buClr>
              </a:pPr>
              <a:r>
                <a:rPr lang="en-US" altLang="zh-TW" sz="2100" dirty="0">
                  <a:solidFill>
                    <a:srgbClr val="FFFFFF"/>
                  </a:solidFill>
                  <a:latin typeface="微軟正黑體" panose="020B0604030504040204" pitchFamily="34" charset="-120"/>
                  <a:ea typeface="微軟正黑體" panose="020B0604030504040204" pitchFamily="34" charset="-120"/>
                  <a:sym typeface="Arial"/>
                </a:rPr>
                <a:t>Email</a:t>
              </a:r>
              <a:r>
                <a:rPr lang="zh-TW" altLang="en-US" sz="2100" dirty="0">
                  <a:solidFill>
                    <a:srgbClr val="FFFFFF"/>
                  </a:solidFill>
                  <a:latin typeface="微軟正黑體" panose="020B0604030504040204" pitchFamily="34" charset="-120"/>
                  <a:ea typeface="微軟正黑體" panose="020B0604030504040204" pitchFamily="34" charset="-120"/>
                  <a:sym typeface="Arial"/>
                </a:rPr>
                <a:t>為日後論文審核通知，可輸入常用信箱</a:t>
              </a:r>
            </a:p>
          </p:txBody>
        </p:sp>
        <p:sp>
          <p:nvSpPr>
            <p:cNvPr id="10" name="Rectangle 15"/>
            <p:cNvSpPr>
              <a:spLocks noChangeArrowheads="1"/>
            </p:cNvSpPr>
            <p:nvPr/>
          </p:nvSpPr>
          <p:spPr bwMode="auto">
            <a:xfrm>
              <a:off x="3027470" y="5375760"/>
              <a:ext cx="27706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37160" tIns="68580" rIns="137160" bIns="68580" numCol="1" anchor="ctr" anchorCtr="0" compatLnSpc="1">
              <a:prstTxWarp prst="textNoShape">
                <a:avLst/>
              </a:prstTxWarp>
              <a:spAutoFit/>
            </a:bodyPr>
            <a:lstStyle/>
            <a:p>
              <a:pPr algn="l" defTabSz="1371600" rtl="0">
                <a:buClr>
                  <a:srgbClr val="000000"/>
                </a:buClr>
              </a:pPr>
              <a:endParaRPr lang="zh-TW" altLang="en-US" sz="2100">
                <a:solidFill>
                  <a:srgbClr val="000000"/>
                </a:solidFill>
                <a:latin typeface="Arial"/>
                <a:cs typeface="Arial"/>
                <a:sym typeface="Arial"/>
              </a:endParaRPr>
            </a:p>
          </p:txBody>
        </p:sp>
        <p:grpSp>
          <p:nvGrpSpPr>
            <p:cNvPr id="12" name="群組 11"/>
            <p:cNvGrpSpPr/>
            <p:nvPr/>
          </p:nvGrpSpPr>
          <p:grpSpPr>
            <a:xfrm>
              <a:off x="3027470" y="2445185"/>
              <a:ext cx="11313744" cy="3767181"/>
              <a:chOff x="275238" y="3764341"/>
              <a:chExt cx="7542495" cy="2233612"/>
            </a:xfrm>
          </p:grpSpPr>
          <p:pic>
            <p:nvPicPr>
              <p:cNvPr id="2049" name="圖片 1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494" y="3764341"/>
                <a:ext cx="7259239" cy="2233612"/>
              </a:xfrm>
              <a:prstGeom prst="rect">
                <a:avLst/>
              </a:prstGeom>
              <a:noFill/>
              <a:extLst>
                <a:ext uri="{909E8E84-426E-40DD-AFC4-6F175D3DCCD1}">
                  <a14:hiddenFill xmlns:a14="http://schemas.microsoft.com/office/drawing/2010/main">
                    <a:solidFill>
                      <a:srgbClr val="FFFFFF"/>
                    </a:solidFill>
                  </a14:hiddenFill>
                </a:ext>
              </a:extLst>
            </p:spPr>
          </p:pic>
          <p:sp>
            <p:nvSpPr>
              <p:cNvPr id="49" name="直線圖說文字 1 48"/>
              <p:cNvSpPr/>
              <p:nvPr/>
            </p:nvSpPr>
            <p:spPr>
              <a:xfrm>
                <a:off x="3621251" y="5122329"/>
                <a:ext cx="1444017" cy="375987"/>
              </a:xfrm>
              <a:prstGeom prst="borderCallout1">
                <a:avLst>
                  <a:gd name="adj1" fmla="val 26604"/>
                  <a:gd name="adj2" fmla="val -944"/>
                  <a:gd name="adj3" fmla="val 4220"/>
                  <a:gd name="adj4" fmla="val -120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1371600" rtl="0">
                  <a:buClr>
                    <a:srgbClr val="000000"/>
                  </a:buClr>
                </a:pPr>
                <a:r>
                  <a:rPr lang="zh-TW" altLang="en-US" sz="2100" dirty="0">
                    <a:solidFill>
                      <a:srgbClr val="FFFFFF"/>
                    </a:solidFill>
                    <a:latin typeface="微軟正黑體" panose="020B0604030504040204" pitchFamily="34" charset="-120"/>
                    <a:ea typeface="微軟正黑體" panose="020B0604030504040204" pitchFamily="34" charset="-120"/>
                    <a:sym typeface="Arial"/>
                  </a:rPr>
                  <a:t>點選</a:t>
                </a:r>
                <a:r>
                  <a:rPr lang="zh-TW" altLang="en-US" sz="2100" dirty="0">
                    <a:solidFill>
                      <a:srgbClr val="FFC000"/>
                    </a:solidFill>
                    <a:latin typeface="微軟正黑體" panose="020B0604030504040204" pitchFamily="34" charset="-120"/>
                    <a:ea typeface="微軟正黑體" panose="020B0604030504040204" pitchFamily="34" charset="-120"/>
                    <a:sym typeface="Arial"/>
                  </a:rPr>
                  <a:t>新增資料    </a:t>
                </a:r>
                <a:r>
                  <a:rPr lang="zh-TW" altLang="en-US" sz="2100" dirty="0">
                    <a:solidFill>
                      <a:srgbClr val="FFFFFF"/>
                    </a:solidFill>
                    <a:latin typeface="微軟正黑體" panose="020B0604030504040204" pitchFamily="34" charset="-120"/>
                    <a:ea typeface="微軟正黑體" panose="020B0604030504040204" pitchFamily="34" charset="-120"/>
                    <a:sym typeface="Arial"/>
                  </a:rPr>
                  <a:t>以進入建檔畫面</a:t>
                </a:r>
                <a:endParaRPr lang="zh-TW" altLang="zh-TW" sz="2100" dirty="0">
                  <a:solidFill>
                    <a:srgbClr val="FFFFFF"/>
                  </a:solidFill>
                  <a:latin typeface="微軟正黑體" panose="020B0604030504040204" pitchFamily="34" charset="-120"/>
                  <a:ea typeface="微軟正黑體" panose="020B0604030504040204" pitchFamily="34" charset="-120"/>
                  <a:sym typeface="Arial"/>
                </a:endParaRPr>
              </a:p>
            </p:txBody>
          </p:sp>
          <p:sp>
            <p:nvSpPr>
              <p:cNvPr id="6" name="文字方塊 190"/>
              <p:cNvSpPr txBox="1">
                <a:spLocks noChangeArrowheads="1"/>
              </p:cNvSpPr>
              <p:nvPr/>
            </p:nvSpPr>
            <p:spPr bwMode="auto">
              <a:xfrm>
                <a:off x="275238" y="4987398"/>
                <a:ext cx="341313"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137160" tIns="68580" rIns="137160" bIns="68580" numCol="1" anchor="t" anchorCtr="0" compatLnSpc="1">
                <a:prstTxWarp prst="textNoShape">
                  <a:avLst/>
                </a:prstTxWarp>
              </a:bodyPr>
              <a:lstStyle/>
              <a:p>
                <a:pPr algn="l" defTabSz="1371600" rtl="0" eaLnBrk="0" fontAlgn="base" hangingPunct="0">
                  <a:spcBef>
                    <a:spcPct val="0"/>
                  </a:spcBef>
                  <a:spcAft>
                    <a:spcPct val="0"/>
                  </a:spcAft>
                </a:pPr>
                <a:r>
                  <a:rPr lang="en-US" altLang="zh-TW" dirty="0">
                    <a:solidFill>
                      <a:srgbClr val="FF0000"/>
                    </a:solidFill>
                    <a:latin typeface="Calibri" panose="020F0502020204030204" pitchFamily="34" charset="0"/>
                    <a:ea typeface="新細明體" panose="02020500000000000000" pitchFamily="18" charset="-120"/>
                    <a:cs typeface="Times New Roman" panose="02020603050405020304" pitchFamily="18" charset="0"/>
                    <a:sym typeface="Arial"/>
                  </a:rPr>
                  <a:t>1.</a:t>
                </a:r>
                <a:endParaRPr lang="en-US" altLang="zh-TW" sz="2700" dirty="0">
                  <a:solidFill>
                    <a:srgbClr val="000000"/>
                  </a:solidFill>
                  <a:latin typeface="Arial" panose="020B0604020202020204" pitchFamily="34" charset="0"/>
                  <a:cs typeface="Arial"/>
                  <a:sym typeface="Arial"/>
                </a:endParaRPr>
              </a:p>
            </p:txBody>
          </p:sp>
          <p:sp>
            <p:nvSpPr>
              <p:cNvPr id="7" name="文字方塊 191"/>
              <p:cNvSpPr txBox="1">
                <a:spLocks noChangeArrowheads="1"/>
              </p:cNvSpPr>
              <p:nvPr/>
            </p:nvSpPr>
            <p:spPr bwMode="auto">
              <a:xfrm>
                <a:off x="275238" y="5158450"/>
                <a:ext cx="341313" cy="201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137160" tIns="68580" rIns="137160" bIns="68580" numCol="1" anchor="t" anchorCtr="0" compatLnSpc="1">
                <a:prstTxWarp prst="textNoShape">
                  <a:avLst/>
                </a:prstTxWarp>
              </a:bodyPr>
              <a:lstStyle/>
              <a:p>
                <a:pPr algn="l" defTabSz="1371600" rtl="0" eaLnBrk="0" fontAlgn="base" hangingPunct="0">
                  <a:spcBef>
                    <a:spcPct val="0"/>
                  </a:spcBef>
                  <a:spcAft>
                    <a:spcPct val="0"/>
                  </a:spcAft>
                </a:pPr>
                <a:r>
                  <a:rPr lang="en-US" altLang="zh-TW">
                    <a:solidFill>
                      <a:srgbClr val="FF0000"/>
                    </a:solidFill>
                    <a:latin typeface="Calibri" panose="020F0502020204030204" pitchFamily="34" charset="0"/>
                    <a:ea typeface="新細明體" panose="02020500000000000000" pitchFamily="18" charset="-120"/>
                    <a:cs typeface="Times New Roman" panose="02020603050405020304" pitchFamily="18" charset="0"/>
                    <a:sym typeface="Arial"/>
                  </a:rPr>
                  <a:t>2.</a:t>
                </a:r>
                <a:endParaRPr lang="en-US" altLang="zh-TW" sz="2700">
                  <a:solidFill>
                    <a:srgbClr val="000000"/>
                  </a:solidFill>
                  <a:latin typeface="Arial" panose="020B0604020202020204" pitchFamily="34" charset="0"/>
                  <a:cs typeface="Arial"/>
                  <a:sym typeface="Arial"/>
                </a:endParaRPr>
              </a:p>
            </p:txBody>
          </p:sp>
          <p:sp>
            <p:nvSpPr>
              <p:cNvPr id="8" name="文字方塊 192"/>
              <p:cNvSpPr txBox="1">
                <a:spLocks noChangeArrowheads="1"/>
              </p:cNvSpPr>
              <p:nvPr/>
            </p:nvSpPr>
            <p:spPr bwMode="auto">
              <a:xfrm>
                <a:off x="2461382" y="4917951"/>
                <a:ext cx="341312"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137160" tIns="68580" rIns="137160" bIns="68580" numCol="1" anchor="t" anchorCtr="0" compatLnSpc="1">
                <a:prstTxWarp prst="textNoShape">
                  <a:avLst/>
                </a:prstTxWarp>
              </a:bodyPr>
              <a:lstStyle/>
              <a:p>
                <a:pPr algn="l" defTabSz="1371600" rtl="0" eaLnBrk="0" fontAlgn="base" hangingPunct="0">
                  <a:spcBef>
                    <a:spcPct val="0"/>
                  </a:spcBef>
                  <a:spcAft>
                    <a:spcPct val="0"/>
                  </a:spcAft>
                </a:pPr>
                <a:r>
                  <a:rPr lang="en-US" altLang="zh-TW">
                    <a:solidFill>
                      <a:srgbClr val="FF0000"/>
                    </a:solidFill>
                    <a:latin typeface="Calibri" panose="020F0502020204030204" pitchFamily="34" charset="0"/>
                    <a:ea typeface="新細明體" panose="02020500000000000000" pitchFamily="18" charset="-120"/>
                    <a:cs typeface="Times New Roman" panose="02020603050405020304" pitchFamily="18" charset="0"/>
                    <a:sym typeface="Arial"/>
                  </a:rPr>
                  <a:t>3.</a:t>
                </a:r>
                <a:endParaRPr lang="en-US" altLang="zh-TW" sz="2700">
                  <a:solidFill>
                    <a:srgbClr val="000000"/>
                  </a:solidFill>
                  <a:latin typeface="Arial" panose="020B0604020202020204" pitchFamily="34" charset="0"/>
                  <a:cs typeface="Arial"/>
                  <a:sym typeface="Arial"/>
                </a:endParaRPr>
              </a:p>
            </p:txBody>
          </p:sp>
        </p:grpSp>
        <p:sp>
          <p:nvSpPr>
            <p:cNvPr id="64" name="Google Shape;246;p13"/>
            <p:cNvSpPr/>
            <p:nvPr/>
          </p:nvSpPr>
          <p:spPr>
            <a:xfrm>
              <a:off x="6190971" y="4459636"/>
              <a:ext cx="1856991" cy="266395"/>
            </a:xfrm>
            <a:custGeom>
              <a:avLst/>
              <a:gdLst/>
              <a:ahLst/>
              <a:cxnLst/>
              <a:rect l="l" t="t" r="r" b="b"/>
              <a:pathLst>
                <a:path w="637540" h="311150" extrusionOk="0">
                  <a:moveTo>
                    <a:pt x="0" y="0"/>
                  </a:moveTo>
                  <a:lnTo>
                    <a:pt x="637031" y="0"/>
                  </a:lnTo>
                  <a:lnTo>
                    <a:pt x="637031" y="310895"/>
                  </a:lnTo>
                  <a:lnTo>
                    <a:pt x="0" y="310895"/>
                  </a:lnTo>
                  <a:lnTo>
                    <a:pt x="0" y="0"/>
                  </a:lnTo>
                  <a:close/>
                </a:path>
              </a:pathLst>
            </a:custGeom>
            <a:noFill/>
            <a:ln w="38100" cap="flat" cmpd="sng">
              <a:solidFill>
                <a:srgbClr val="FF0000"/>
              </a:solidFill>
              <a:prstDash val="solid"/>
              <a:round/>
              <a:headEnd type="none" w="sm" len="sm"/>
              <a:tailEnd type="none" w="sm" len="sm"/>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sp>
          <p:nvSpPr>
            <p:cNvPr id="24" name="Google Shape;246;p13">
              <a:extLst>
                <a:ext uri="{FF2B5EF4-FFF2-40B4-BE49-F238E27FC236}">
                  <a16:creationId xmlns:a16="http://schemas.microsoft.com/office/drawing/2014/main" id="{29CB7C14-B800-4B8C-AFC9-6784B2F3CE13}"/>
                </a:ext>
              </a:extLst>
            </p:cNvPr>
            <p:cNvSpPr/>
            <p:nvPr/>
          </p:nvSpPr>
          <p:spPr>
            <a:xfrm>
              <a:off x="3443830" y="4556793"/>
              <a:ext cx="1633547" cy="266394"/>
            </a:xfrm>
            <a:custGeom>
              <a:avLst/>
              <a:gdLst/>
              <a:ahLst/>
              <a:cxnLst/>
              <a:rect l="l" t="t" r="r" b="b"/>
              <a:pathLst>
                <a:path w="637540" h="311150" extrusionOk="0">
                  <a:moveTo>
                    <a:pt x="0" y="0"/>
                  </a:moveTo>
                  <a:lnTo>
                    <a:pt x="637031" y="0"/>
                  </a:lnTo>
                  <a:lnTo>
                    <a:pt x="637031" y="310895"/>
                  </a:lnTo>
                  <a:lnTo>
                    <a:pt x="0" y="310895"/>
                  </a:lnTo>
                  <a:lnTo>
                    <a:pt x="0" y="0"/>
                  </a:lnTo>
                  <a:close/>
                </a:path>
              </a:pathLst>
            </a:custGeom>
            <a:noFill/>
            <a:ln w="38100" cap="flat" cmpd="sng">
              <a:solidFill>
                <a:srgbClr val="FF0000"/>
              </a:solidFill>
              <a:prstDash val="solid"/>
              <a:round/>
              <a:headEnd type="none" w="sm" len="sm"/>
              <a:tailEnd type="none" w="sm" len="sm"/>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sp>
          <p:nvSpPr>
            <p:cNvPr id="25" name="Google Shape;246;p13">
              <a:extLst>
                <a:ext uri="{FF2B5EF4-FFF2-40B4-BE49-F238E27FC236}">
                  <a16:creationId xmlns:a16="http://schemas.microsoft.com/office/drawing/2014/main" id="{AFCD444E-B2D4-4987-8BC9-18545C4AE9F0}"/>
                </a:ext>
              </a:extLst>
            </p:cNvPr>
            <p:cNvSpPr/>
            <p:nvPr/>
          </p:nvSpPr>
          <p:spPr>
            <a:xfrm>
              <a:off x="3446793" y="4899735"/>
              <a:ext cx="1633547" cy="246179"/>
            </a:xfrm>
            <a:custGeom>
              <a:avLst/>
              <a:gdLst/>
              <a:ahLst/>
              <a:cxnLst/>
              <a:rect l="l" t="t" r="r" b="b"/>
              <a:pathLst>
                <a:path w="637540" h="311150" extrusionOk="0">
                  <a:moveTo>
                    <a:pt x="0" y="0"/>
                  </a:moveTo>
                  <a:lnTo>
                    <a:pt x="637031" y="0"/>
                  </a:lnTo>
                  <a:lnTo>
                    <a:pt x="637031" y="310895"/>
                  </a:lnTo>
                  <a:lnTo>
                    <a:pt x="0" y="310895"/>
                  </a:lnTo>
                  <a:lnTo>
                    <a:pt x="0" y="0"/>
                  </a:lnTo>
                  <a:close/>
                </a:path>
              </a:pathLst>
            </a:custGeom>
            <a:noFill/>
            <a:ln w="38100" cap="flat" cmpd="sng">
              <a:solidFill>
                <a:srgbClr val="FF0000"/>
              </a:solidFill>
              <a:prstDash val="solid"/>
              <a:round/>
              <a:headEnd type="none" w="sm" len="sm"/>
              <a:tailEnd type="none" w="sm" len="sm"/>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9000"/>
    </mc:Choice>
    <mc:Fallback xmlns="">
      <p:transition spd="slow" advTm="9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7" name="Google Shape;467;p22"/>
          <p:cNvSpPr/>
          <p:nvPr/>
        </p:nvSpPr>
        <p:spPr>
          <a:xfrm>
            <a:off x="2287142" y="1142"/>
            <a:ext cx="1371600" cy="0"/>
          </a:xfrm>
          <a:custGeom>
            <a:avLst/>
            <a:gdLst/>
            <a:ahLst/>
            <a:cxnLst/>
            <a:rect l="l" t="t" r="r" b="b"/>
            <a:pathLst>
              <a:path w="914400" h="120000" extrusionOk="0">
                <a:moveTo>
                  <a:pt x="0" y="0"/>
                </a:moveTo>
                <a:lnTo>
                  <a:pt x="914400" y="0"/>
                </a:lnTo>
              </a:path>
            </a:pathLst>
          </a:custGeom>
          <a:noFill/>
          <a:ln w="9525" cap="flat" cmpd="sng">
            <a:solidFill>
              <a:srgbClr val="FBFFFF"/>
            </a:solidFill>
            <a:prstDash val="solid"/>
            <a:round/>
            <a:headEnd type="none" w="sm" len="sm"/>
            <a:tailEnd type="none" w="sm" len="sm"/>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sp>
        <p:nvSpPr>
          <p:cNvPr id="468" name="Google Shape;468;p22"/>
          <p:cNvSpPr/>
          <p:nvPr/>
        </p:nvSpPr>
        <p:spPr>
          <a:xfrm>
            <a:off x="2287142" y="1142"/>
            <a:ext cx="1371600" cy="0"/>
          </a:xfrm>
          <a:custGeom>
            <a:avLst/>
            <a:gdLst/>
            <a:ahLst/>
            <a:cxnLst/>
            <a:rect l="l" t="t" r="r" b="b"/>
            <a:pathLst>
              <a:path w="914400" h="120000" extrusionOk="0">
                <a:moveTo>
                  <a:pt x="0" y="0"/>
                </a:moveTo>
                <a:lnTo>
                  <a:pt x="914400" y="0"/>
                </a:lnTo>
              </a:path>
            </a:pathLst>
          </a:custGeom>
          <a:noFill/>
          <a:ln w="9525" cap="flat" cmpd="sng">
            <a:solidFill>
              <a:srgbClr val="FBFFFF"/>
            </a:solidFill>
            <a:prstDash val="solid"/>
            <a:round/>
            <a:headEnd type="none" w="sm" len="sm"/>
            <a:tailEnd type="none" w="sm" len="sm"/>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sp>
        <p:nvSpPr>
          <p:cNvPr id="472" name="Google Shape;472;p22"/>
          <p:cNvSpPr txBox="1"/>
          <p:nvPr/>
        </p:nvSpPr>
        <p:spPr>
          <a:xfrm>
            <a:off x="2972941" y="2199739"/>
            <a:ext cx="5786342" cy="574181"/>
          </a:xfrm>
          <a:prstGeom prst="rect">
            <a:avLst/>
          </a:prstGeom>
          <a:noFill/>
          <a:ln>
            <a:noFill/>
          </a:ln>
        </p:spPr>
        <p:txBody>
          <a:bodyPr spcFirstLastPara="1" wrap="square" lIns="0" tIns="19988" rIns="0" bIns="0" anchor="t" anchorCtr="0">
            <a:spAutoFit/>
          </a:bodyPr>
          <a:lstStyle/>
          <a:p>
            <a:pPr marL="19050" algn="l" defTabSz="1371600" rtl="0">
              <a:buClr>
                <a:srgbClr val="000000"/>
              </a:buClr>
            </a:pPr>
            <a:r>
              <a:rPr lang="en-US" altLang="zh-TW" sz="3600" dirty="0">
                <a:solidFill>
                  <a:srgbClr val="1F497D">
                    <a:lumMod val="75000"/>
                  </a:srgbClr>
                </a:solidFill>
                <a:latin typeface="微軟正黑體" panose="020B0604030504040204" pitchFamily="34" charset="-120"/>
                <a:ea typeface="微軟正黑體" panose="020B0604030504040204" pitchFamily="34" charset="-120"/>
                <a:cs typeface="Arial"/>
                <a:sym typeface="Arial"/>
              </a:rPr>
              <a:t>Step1</a:t>
            </a:r>
            <a:r>
              <a:rPr lang="zh-TW" altLang="zh-TW" sz="3600" dirty="0">
                <a:solidFill>
                  <a:srgbClr val="1F497D">
                    <a:lumMod val="75000"/>
                  </a:srgbClr>
                </a:solidFill>
                <a:latin typeface="微軟正黑體" panose="020B0604030504040204" pitchFamily="34" charset="-120"/>
                <a:ea typeface="微軟正黑體" panose="020B0604030504040204" pitchFamily="34" charset="-120"/>
                <a:cs typeface="Arial"/>
                <a:sym typeface="Arial"/>
              </a:rPr>
              <a:t>：</a:t>
            </a:r>
            <a:r>
              <a:rPr lang="en-US" sz="3600" b="1" dirty="0" err="1">
                <a:solidFill>
                  <a:srgbClr val="1F497D">
                    <a:lumMod val="75000"/>
                  </a:srgbClr>
                </a:solidFill>
                <a:latin typeface="微軟正黑體" panose="020B0604030504040204" pitchFamily="34" charset="-120"/>
                <a:ea typeface="微軟正黑體" panose="020B0604030504040204" pitchFamily="34" charset="-120"/>
                <a:cs typeface="Microsoft JhengHei"/>
                <a:sym typeface="Microsoft JhengHei"/>
              </a:rPr>
              <a:t>輸入論文基本資料</a:t>
            </a:r>
            <a:endParaRPr sz="3600" dirty="0">
              <a:solidFill>
                <a:srgbClr val="1F497D">
                  <a:lumMod val="75000"/>
                </a:srgbClr>
              </a:solidFill>
              <a:latin typeface="微軟正黑體" panose="020B0604030504040204" pitchFamily="34" charset="-120"/>
              <a:ea typeface="微軟正黑體" panose="020B0604030504040204" pitchFamily="34" charset="-120"/>
              <a:cs typeface="Microsoft JhengHei"/>
              <a:sym typeface="Microsoft JhengHei"/>
            </a:endParaRPr>
          </a:p>
        </p:txBody>
      </p:sp>
      <p:sp>
        <p:nvSpPr>
          <p:cNvPr id="482" name="Google Shape;482;p22"/>
          <p:cNvSpPr txBox="1">
            <a:spLocks noGrp="1"/>
          </p:cNvSpPr>
          <p:nvPr>
            <p:ph type="sldNum" sz="quarter" idx="7"/>
          </p:nvPr>
        </p:nvSpPr>
        <p:spPr>
          <a:prstGeom prst="rect">
            <a:avLst/>
          </a:prstGeom>
          <a:noFill/>
          <a:ln>
            <a:noFill/>
          </a:ln>
        </p:spPr>
        <p:txBody>
          <a:bodyPr spcFirstLastPara="1" wrap="square" lIns="0" tIns="0" rIns="0" bIns="0" anchor="t" anchorCtr="0">
            <a:spAutoFit/>
          </a:bodyPr>
          <a:lstStyle/>
          <a:p>
            <a:pPr marL="38100" defTabSz="1371600">
              <a:buClr>
                <a:srgbClr val="000000"/>
              </a:buClr>
            </a:pPr>
            <a:fld id="{00000000-1234-1234-1234-123412341234}" type="slidenum">
              <a:rPr lang="en-US">
                <a:solidFill>
                  <a:srgbClr val="000000"/>
                </a:solidFill>
              </a:rPr>
              <a:pPr marL="38100" defTabSz="1371600">
                <a:buClr>
                  <a:srgbClr val="000000"/>
                </a:buClr>
              </a:pPr>
              <a:t>21</a:t>
            </a:fld>
            <a:endParaRPr>
              <a:solidFill>
                <a:srgbClr val="000000"/>
              </a:solidFill>
            </a:endParaRPr>
          </a:p>
        </p:txBody>
      </p:sp>
      <p:grpSp>
        <p:nvGrpSpPr>
          <p:cNvPr id="3" name="群組 2">
            <a:extLst>
              <a:ext uri="{FF2B5EF4-FFF2-40B4-BE49-F238E27FC236}">
                <a16:creationId xmlns:a16="http://schemas.microsoft.com/office/drawing/2014/main" id="{BAF9623D-EE88-4B03-A44E-8A5C2A736542}"/>
              </a:ext>
            </a:extLst>
          </p:cNvPr>
          <p:cNvGrpSpPr/>
          <p:nvPr/>
        </p:nvGrpSpPr>
        <p:grpSpPr>
          <a:xfrm>
            <a:off x="1981200" y="3162300"/>
            <a:ext cx="11734800" cy="6629400"/>
            <a:chOff x="3564442" y="3349367"/>
            <a:chExt cx="9416269" cy="5527674"/>
          </a:xfrm>
        </p:grpSpPr>
        <p:pic>
          <p:nvPicPr>
            <p:cNvPr id="466" name="Google Shape;466;p22"/>
            <p:cNvPicPr preferRelativeResize="0"/>
            <p:nvPr/>
          </p:nvPicPr>
          <p:blipFill rotWithShape="1">
            <a:blip r:embed="rId3">
              <a:alphaModFix/>
            </a:blip>
            <a:srcRect/>
            <a:stretch/>
          </p:blipFill>
          <p:spPr>
            <a:xfrm>
              <a:off x="3564442" y="3421887"/>
              <a:ext cx="9371459" cy="5441691"/>
            </a:xfrm>
            <a:prstGeom prst="rect">
              <a:avLst/>
            </a:prstGeom>
            <a:noFill/>
            <a:ln>
              <a:noFill/>
            </a:ln>
          </p:spPr>
        </p:pic>
        <p:sp>
          <p:nvSpPr>
            <p:cNvPr id="476" name="Google Shape;476;p22"/>
            <p:cNvSpPr/>
            <p:nvPr/>
          </p:nvSpPr>
          <p:spPr>
            <a:xfrm>
              <a:off x="3575306" y="3408425"/>
              <a:ext cx="9405405" cy="5468616"/>
            </a:xfrm>
            <a:custGeom>
              <a:avLst/>
              <a:gdLst/>
              <a:ahLst/>
              <a:cxnLst/>
              <a:rect l="l" t="t" r="r" b="b"/>
              <a:pathLst>
                <a:path w="7425055" h="2598420" extrusionOk="0">
                  <a:moveTo>
                    <a:pt x="0" y="0"/>
                  </a:moveTo>
                  <a:lnTo>
                    <a:pt x="7424927" y="0"/>
                  </a:lnTo>
                  <a:lnTo>
                    <a:pt x="7424927" y="2598420"/>
                  </a:lnTo>
                  <a:lnTo>
                    <a:pt x="0" y="2598420"/>
                  </a:lnTo>
                  <a:lnTo>
                    <a:pt x="0" y="0"/>
                  </a:lnTo>
                  <a:close/>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grpSp>
          <p:nvGrpSpPr>
            <p:cNvPr id="477" name="Google Shape;477;p22"/>
            <p:cNvGrpSpPr/>
            <p:nvPr/>
          </p:nvGrpSpPr>
          <p:grpSpPr>
            <a:xfrm>
              <a:off x="8894446" y="6239759"/>
              <a:ext cx="3961637" cy="1421852"/>
              <a:chOff x="3470147" y="3165347"/>
              <a:chExt cx="2641091" cy="947901"/>
            </a:xfrm>
          </p:grpSpPr>
          <p:sp>
            <p:nvSpPr>
              <p:cNvPr id="478" name="Google Shape;478;p22"/>
              <p:cNvSpPr/>
              <p:nvPr/>
            </p:nvSpPr>
            <p:spPr>
              <a:xfrm>
                <a:off x="3515867" y="3165347"/>
                <a:ext cx="2595371" cy="938783"/>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sp>
            <p:nvSpPr>
              <p:cNvPr id="479" name="Google Shape;479;p22"/>
              <p:cNvSpPr/>
              <p:nvPr/>
            </p:nvSpPr>
            <p:spPr>
              <a:xfrm>
                <a:off x="3470147" y="3183635"/>
                <a:ext cx="2563367" cy="833627"/>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sp>
            <p:nvSpPr>
              <p:cNvPr id="480" name="Google Shape;480;p22"/>
              <p:cNvSpPr/>
              <p:nvPr/>
            </p:nvSpPr>
            <p:spPr>
              <a:xfrm>
                <a:off x="3500607" y="3177258"/>
                <a:ext cx="2592705" cy="935990"/>
              </a:xfrm>
              <a:custGeom>
                <a:avLst/>
                <a:gdLst/>
                <a:ahLst/>
                <a:cxnLst/>
                <a:rect l="l" t="t" r="r" b="b"/>
                <a:pathLst>
                  <a:path w="2592704" h="935989" extrusionOk="0">
                    <a:moveTo>
                      <a:pt x="0" y="0"/>
                    </a:moveTo>
                    <a:lnTo>
                      <a:pt x="2592324" y="0"/>
                    </a:lnTo>
                    <a:lnTo>
                      <a:pt x="2592324" y="935736"/>
                    </a:lnTo>
                    <a:lnTo>
                      <a:pt x="0" y="935736"/>
                    </a:lnTo>
                    <a:lnTo>
                      <a:pt x="0" y="0"/>
                    </a:lnTo>
                    <a:close/>
                  </a:path>
                </a:pathLst>
              </a:custGeom>
              <a:solidFill>
                <a:srgbClr val="000000">
                  <a:alpha val="74509"/>
                </a:srgbClr>
              </a:solidFill>
              <a:ln>
                <a:noFill/>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sp>
            <p:nvSpPr>
              <p:cNvPr id="481" name="Google Shape;481;p22"/>
              <p:cNvSpPr txBox="1"/>
              <p:nvPr/>
            </p:nvSpPr>
            <p:spPr>
              <a:xfrm>
                <a:off x="3491484" y="3237228"/>
                <a:ext cx="2592705" cy="721251"/>
              </a:xfrm>
              <a:prstGeom prst="rect">
                <a:avLst/>
              </a:prstGeom>
              <a:noFill/>
              <a:ln>
                <a:noFill/>
              </a:ln>
            </p:spPr>
            <p:txBody>
              <a:bodyPr spcFirstLastPara="1" wrap="square" lIns="0" tIns="18075" rIns="0" bIns="0" anchor="t" anchorCtr="0">
                <a:spAutoFit/>
              </a:bodyPr>
              <a:lstStyle/>
              <a:p>
                <a:pPr marL="137160" marR="309563" algn="l" defTabSz="1371600" rtl="0">
                  <a:lnSpc>
                    <a:spcPct val="127800"/>
                  </a:lnSpc>
                  <a:buClr>
                    <a:srgbClr val="000000"/>
                  </a:buClr>
                </a:pPr>
                <a:r>
                  <a:rPr lang="en-US" sz="2700" dirty="0" err="1">
                    <a:solidFill>
                      <a:srgbClr val="FFFFFF"/>
                    </a:solidFill>
                    <a:latin typeface="Microsoft JhengHei"/>
                    <a:ea typeface="Microsoft JhengHei"/>
                    <a:cs typeface="Microsoft JhengHei"/>
                    <a:sym typeface="Microsoft JhengHei"/>
                  </a:rPr>
                  <a:t>可切換論文欄位，請依</a:t>
                </a:r>
                <a:r>
                  <a:rPr lang="en-US" sz="2700" dirty="0">
                    <a:solidFill>
                      <a:srgbClr val="FFFFFF"/>
                    </a:solidFill>
                    <a:latin typeface="Microsoft JhengHei"/>
                    <a:ea typeface="Microsoft JhengHei"/>
                    <a:cs typeface="Microsoft JhengHei"/>
                    <a:sym typeface="Microsoft JhengHei"/>
                  </a:rPr>
                  <a:t> </a:t>
                </a:r>
                <a:r>
                  <a:rPr lang="en-US" sz="2700" dirty="0" err="1">
                    <a:solidFill>
                      <a:srgbClr val="FFFFFF"/>
                    </a:solidFill>
                    <a:latin typeface="Microsoft JhengHei"/>
                    <a:ea typeface="Microsoft JhengHei"/>
                    <a:cs typeface="Microsoft JhengHei"/>
                    <a:sym typeface="Microsoft JhengHei"/>
                  </a:rPr>
                  <a:t>序照提示確實填寫</a:t>
                </a:r>
                <a:endParaRPr sz="2700" dirty="0">
                  <a:solidFill>
                    <a:srgbClr val="000000"/>
                  </a:solidFill>
                  <a:latin typeface="Microsoft JhengHei"/>
                  <a:ea typeface="Microsoft JhengHei"/>
                  <a:cs typeface="Microsoft JhengHei"/>
                  <a:sym typeface="Microsoft JhengHei"/>
                </a:endParaRPr>
              </a:p>
            </p:txBody>
          </p:sp>
        </p:grpSp>
        <p:grpSp>
          <p:nvGrpSpPr>
            <p:cNvPr id="483" name="Google Shape;483;p22"/>
            <p:cNvGrpSpPr/>
            <p:nvPr/>
          </p:nvGrpSpPr>
          <p:grpSpPr>
            <a:xfrm>
              <a:off x="7496313" y="3349367"/>
              <a:ext cx="4435683" cy="1350378"/>
              <a:chOff x="3515867" y="3542315"/>
              <a:chExt cx="2691778" cy="1083812"/>
            </a:xfrm>
          </p:grpSpPr>
          <p:sp>
            <p:nvSpPr>
              <p:cNvPr id="484" name="Google Shape;484;p22"/>
              <p:cNvSpPr/>
              <p:nvPr/>
            </p:nvSpPr>
            <p:spPr>
              <a:xfrm>
                <a:off x="3612274" y="3687344"/>
                <a:ext cx="2595371" cy="938783"/>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sp>
            <p:nvSpPr>
              <p:cNvPr id="485" name="Google Shape;485;p22"/>
              <p:cNvSpPr/>
              <p:nvPr/>
            </p:nvSpPr>
            <p:spPr>
              <a:xfrm>
                <a:off x="3515867" y="3542315"/>
                <a:ext cx="2563367" cy="833627"/>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sp>
            <p:nvSpPr>
              <p:cNvPr id="486" name="Google Shape;486;p22"/>
              <p:cNvSpPr/>
              <p:nvPr/>
            </p:nvSpPr>
            <p:spPr>
              <a:xfrm>
                <a:off x="3594131" y="3660986"/>
                <a:ext cx="2592705" cy="935990"/>
              </a:xfrm>
              <a:custGeom>
                <a:avLst/>
                <a:gdLst/>
                <a:ahLst/>
                <a:cxnLst/>
                <a:rect l="l" t="t" r="r" b="b"/>
                <a:pathLst>
                  <a:path w="2592704" h="935989" extrusionOk="0">
                    <a:moveTo>
                      <a:pt x="0" y="0"/>
                    </a:moveTo>
                    <a:lnTo>
                      <a:pt x="2592324" y="0"/>
                    </a:lnTo>
                    <a:lnTo>
                      <a:pt x="2592324" y="935736"/>
                    </a:lnTo>
                    <a:lnTo>
                      <a:pt x="0" y="935736"/>
                    </a:lnTo>
                    <a:lnTo>
                      <a:pt x="0" y="0"/>
                    </a:lnTo>
                    <a:close/>
                  </a:path>
                </a:pathLst>
              </a:custGeom>
              <a:solidFill>
                <a:srgbClr val="000000">
                  <a:alpha val="74509"/>
                </a:srgbClr>
              </a:solidFill>
              <a:ln>
                <a:noFill/>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sp>
            <p:nvSpPr>
              <p:cNvPr id="487" name="Google Shape;487;p22"/>
              <p:cNvSpPr txBox="1"/>
              <p:nvPr/>
            </p:nvSpPr>
            <p:spPr>
              <a:xfrm>
                <a:off x="3600724" y="3659583"/>
                <a:ext cx="2592705" cy="868313"/>
              </a:xfrm>
              <a:prstGeom prst="rect">
                <a:avLst/>
              </a:prstGeom>
              <a:noFill/>
              <a:ln>
                <a:noFill/>
              </a:ln>
            </p:spPr>
            <p:txBody>
              <a:bodyPr spcFirstLastPara="1" wrap="square" lIns="0" tIns="18075" rIns="0" bIns="0" anchor="t" anchorCtr="0">
                <a:spAutoFit/>
              </a:bodyPr>
              <a:lstStyle/>
              <a:p>
                <a:pPr marL="137160" marR="309563" algn="l" defTabSz="1371600" rtl="0">
                  <a:lnSpc>
                    <a:spcPct val="127800"/>
                  </a:lnSpc>
                  <a:buClr>
                    <a:srgbClr val="000000"/>
                  </a:buClr>
                </a:pPr>
                <a:r>
                  <a:rPr lang="en-US" sz="2700" dirty="0" err="1">
                    <a:solidFill>
                      <a:srgbClr val="FFFFFF"/>
                    </a:solidFill>
                    <a:latin typeface="Microsoft JhengHei"/>
                    <a:ea typeface="Microsoft JhengHei"/>
                    <a:cs typeface="Microsoft JhengHei"/>
                    <a:sym typeface="Microsoft JhengHei"/>
                  </a:rPr>
                  <a:t>論文種類，請依據自己的繳交的論文類型做選擇</a:t>
                </a:r>
                <a:r>
                  <a:rPr lang="en-US" sz="2700" dirty="0">
                    <a:solidFill>
                      <a:srgbClr val="FFFFFF"/>
                    </a:solidFill>
                    <a:latin typeface="Microsoft JhengHei"/>
                    <a:ea typeface="Microsoft JhengHei"/>
                    <a:cs typeface="Microsoft JhengHei"/>
                    <a:sym typeface="Microsoft JhengHei"/>
                  </a:rPr>
                  <a:t>。</a:t>
                </a:r>
                <a:endParaRPr sz="2700" dirty="0">
                  <a:solidFill>
                    <a:srgbClr val="FFFFFF"/>
                  </a:solidFill>
                  <a:latin typeface="Microsoft JhengHei"/>
                  <a:ea typeface="Microsoft JhengHei"/>
                  <a:cs typeface="Microsoft JhengHei"/>
                  <a:sym typeface="Microsoft JhengHei"/>
                </a:endParaRPr>
              </a:p>
            </p:txBody>
          </p:sp>
        </p:grpSp>
      </p:grpSp>
      <p:sp>
        <p:nvSpPr>
          <p:cNvPr id="24" name="標題 1"/>
          <p:cNvSpPr txBox="1">
            <a:spLocks/>
          </p:cNvSpPr>
          <p:nvPr/>
        </p:nvSpPr>
        <p:spPr>
          <a:xfrm>
            <a:off x="2743200" y="863931"/>
            <a:ext cx="12420441" cy="923330"/>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4000" b="0" i="0" u="none" strike="noStrike" cap="none">
                <a:solidFill>
                  <a:srgbClr val="660066"/>
                </a:solidFill>
                <a:latin typeface="Microsoft JhengHei"/>
                <a:ea typeface="Microsoft JhengHei"/>
                <a:cs typeface="Microsoft JhengHei"/>
                <a:sym typeface="Microsoft JhengHe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defTabSz="1371600"/>
            <a:r>
              <a:rPr lang="zh-TW" altLang="en-US" sz="6000" b="1" dirty="0">
                <a:solidFill>
                  <a:srgbClr val="000000"/>
                </a:solidFill>
              </a:rPr>
              <a:t>上傳論文資料</a:t>
            </a:r>
            <a:endParaRPr lang="zh-TW" altLang="en-US" sz="6000" dirty="0"/>
          </a:p>
        </p:txBody>
      </p:sp>
    </p:spTree>
  </p:cSld>
  <p:clrMapOvr>
    <a:masterClrMapping/>
  </p:clrMapOvr>
  <mc:AlternateContent xmlns:mc="http://schemas.openxmlformats.org/markup-compatibility/2006" xmlns:p14="http://schemas.microsoft.com/office/powerpoint/2010/main">
    <mc:Choice Requires="p14">
      <p:transition spd="slow" p14:dur="2000" advTm="22000"/>
    </mc:Choice>
    <mc:Fallback xmlns="">
      <p:transition spd="slow" advTm="22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3" name="Google Shape;493;p23"/>
          <p:cNvSpPr/>
          <p:nvPr/>
        </p:nvSpPr>
        <p:spPr>
          <a:xfrm>
            <a:off x="2287142" y="1142"/>
            <a:ext cx="1371600" cy="0"/>
          </a:xfrm>
          <a:custGeom>
            <a:avLst/>
            <a:gdLst/>
            <a:ahLst/>
            <a:cxnLst/>
            <a:rect l="l" t="t" r="r" b="b"/>
            <a:pathLst>
              <a:path w="914400" h="120000" extrusionOk="0">
                <a:moveTo>
                  <a:pt x="0" y="0"/>
                </a:moveTo>
                <a:lnTo>
                  <a:pt x="914400" y="0"/>
                </a:lnTo>
              </a:path>
            </a:pathLst>
          </a:custGeom>
          <a:noFill/>
          <a:ln w="9525" cap="flat" cmpd="sng">
            <a:solidFill>
              <a:srgbClr val="FBFFFF"/>
            </a:solidFill>
            <a:prstDash val="solid"/>
            <a:round/>
            <a:headEnd type="none" w="sm" len="sm"/>
            <a:tailEnd type="none" w="sm" len="sm"/>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sp>
        <p:nvSpPr>
          <p:cNvPr id="494" name="Google Shape;494;p23"/>
          <p:cNvSpPr/>
          <p:nvPr/>
        </p:nvSpPr>
        <p:spPr>
          <a:xfrm>
            <a:off x="2287142" y="1142"/>
            <a:ext cx="1371600" cy="0"/>
          </a:xfrm>
          <a:custGeom>
            <a:avLst/>
            <a:gdLst/>
            <a:ahLst/>
            <a:cxnLst/>
            <a:rect l="l" t="t" r="r" b="b"/>
            <a:pathLst>
              <a:path w="914400" h="120000" extrusionOk="0">
                <a:moveTo>
                  <a:pt x="0" y="0"/>
                </a:moveTo>
                <a:lnTo>
                  <a:pt x="914400" y="0"/>
                </a:lnTo>
              </a:path>
            </a:pathLst>
          </a:custGeom>
          <a:noFill/>
          <a:ln w="9525" cap="flat" cmpd="sng">
            <a:solidFill>
              <a:srgbClr val="FBFFFF"/>
            </a:solidFill>
            <a:prstDash val="solid"/>
            <a:round/>
            <a:headEnd type="none" w="sm" len="sm"/>
            <a:tailEnd type="none" w="sm" len="sm"/>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grpSp>
        <p:nvGrpSpPr>
          <p:cNvPr id="4" name="群組 3">
            <a:extLst>
              <a:ext uri="{FF2B5EF4-FFF2-40B4-BE49-F238E27FC236}">
                <a16:creationId xmlns:a16="http://schemas.microsoft.com/office/drawing/2014/main" id="{384104F1-57C2-4094-90F7-2E666BAE7385}"/>
              </a:ext>
            </a:extLst>
          </p:cNvPr>
          <p:cNvGrpSpPr/>
          <p:nvPr/>
        </p:nvGrpSpPr>
        <p:grpSpPr>
          <a:xfrm>
            <a:off x="2212832" y="2857500"/>
            <a:ext cx="12383723" cy="6227242"/>
            <a:chOff x="2450945" y="3298165"/>
            <a:chExt cx="12383723" cy="6227242"/>
          </a:xfrm>
        </p:grpSpPr>
        <p:pic>
          <p:nvPicPr>
            <p:cNvPr id="492" name="Google Shape;492;p23"/>
            <p:cNvPicPr preferRelativeResize="0"/>
            <p:nvPr/>
          </p:nvPicPr>
          <p:blipFill rotWithShape="1">
            <a:blip r:embed="rId3">
              <a:alphaModFix/>
            </a:blip>
            <a:srcRect/>
            <a:stretch/>
          </p:blipFill>
          <p:spPr>
            <a:xfrm>
              <a:off x="4790486" y="4008875"/>
              <a:ext cx="9954215" cy="5516532"/>
            </a:xfrm>
            <a:prstGeom prst="rect">
              <a:avLst/>
            </a:prstGeom>
            <a:noFill/>
            <a:ln>
              <a:noFill/>
            </a:ln>
          </p:spPr>
        </p:pic>
        <p:sp>
          <p:nvSpPr>
            <p:cNvPr id="502" name="Google Shape;502;p23"/>
            <p:cNvSpPr/>
            <p:nvPr/>
          </p:nvSpPr>
          <p:spPr>
            <a:xfrm>
              <a:off x="4653323" y="3947923"/>
              <a:ext cx="10109094" cy="5523548"/>
            </a:xfrm>
            <a:custGeom>
              <a:avLst/>
              <a:gdLst/>
              <a:ahLst/>
              <a:cxnLst/>
              <a:rect l="l" t="t" r="r" b="b"/>
              <a:pathLst>
                <a:path w="7210425" h="3682365" extrusionOk="0">
                  <a:moveTo>
                    <a:pt x="0" y="0"/>
                  </a:moveTo>
                  <a:lnTo>
                    <a:pt x="7210044" y="0"/>
                  </a:lnTo>
                  <a:lnTo>
                    <a:pt x="7210044" y="3681984"/>
                  </a:lnTo>
                  <a:lnTo>
                    <a:pt x="0" y="3681984"/>
                  </a:lnTo>
                  <a:lnTo>
                    <a:pt x="0" y="0"/>
                  </a:lnTo>
                  <a:close/>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sp>
          <p:nvSpPr>
            <p:cNvPr id="503" name="Google Shape;503;p23"/>
            <p:cNvSpPr txBox="1"/>
            <p:nvPr/>
          </p:nvSpPr>
          <p:spPr>
            <a:xfrm>
              <a:off x="3753497" y="3298165"/>
              <a:ext cx="2140268" cy="434734"/>
            </a:xfrm>
            <a:prstGeom prst="rect">
              <a:avLst/>
            </a:prstGeom>
            <a:noFill/>
            <a:ln>
              <a:noFill/>
            </a:ln>
          </p:spPr>
          <p:txBody>
            <a:bodyPr spcFirstLastPara="1" wrap="square" lIns="0" tIns="19050" rIns="0" bIns="0" anchor="t" anchorCtr="0">
              <a:spAutoFit/>
            </a:bodyPr>
            <a:lstStyle/>
            <a:p>
              <a:pPr marL="19050" algn="l" defTabSz="1371600" rtl="0">
                <a:buClr>
                  <a:srgbClr val="000000"/>
                </a:buClr>
              </a:pPr>
              <a:r>
                <a:rPr lang="en-US" sz="2700" b="1" dirty="0" err="1">
                  <a:solidFill>
                    <a:srgbClr val="C00000"/>
                  </a:solidFill>
                  <a:latin typeface="Microsoft JhengHei"/>
                  <a:ea typeface="Microsoft JhengHei"/>
                  <a:cs typeface="Microsoft JhengHei"/>
                  <a:sym typeface="Microsoft JhengHei"/>
                </a:rPr>
                <a:t>基本資料</a:t>
              </a:r>
              <a:r>
                <a:rPr lang="en-US" sz="2700" b="1" dirty="0">
                  <a:solidFill>
                    <a:srgbClr val="C00000"/>
                  </a:solidFill>
                  <a:latin typeface="Microsoft JhengHei"/>
                  <a:ea typeface="Microsoft JhengHei"/>
                  <a:cs typeface="Microsoft JhengHei"/>
                  <a:sym typeface="Microsoft JhengHei"/>
                </a:rPr>
                <a:t> 1/2</a:t>
              </a:r>
              <a:endParaRPr sz="2700" dirty="0">
                <a:solidFill>
                  <a:srgbClr val="000000"/>
                </a:solidFill>
                <a:latin typeface="Microsoft JhengHei"/>
                <a:ea typeface="Microsoft JhengHei"/>
                <a:cs typeface="Microsoft JhengHei"/>
                <a:sym typeface="Microsoft JhengHei"/>
              </a:endParaRPr>
            </a:p>
          </p:txBody>
        </p:sp>
        <p:sp>
          <p:nvSpPr>
            <p:cNvPr id="504" name="Google Shape;504;p23"/>
            <p:cNvSpPr/>
            <p:nvPr/>
          </p:nvSpPr>
          <p:spPr>
            <a:xfrm>
              <a:off x="7210044" y="3600452"/>
              <a:ext cx="7564371" cy="3143249"/>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sp>
          <p:nvSpPr>
            <p:cNvPr id="505" name="Google Shape;505;p23"/>
            <p:cNvSpPr/>
            <p:nvPr/>
          </p:nvSpPr>
          <p:spPr>
            <a:xfrm>
              <a:off x="10615816" y="3800821"/>
              <a:ext cx="4018787" cy="1579625"/>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sp>
          <p:nvSpPr>
            <p:cNvPr id="506" name="Google Shape;506;p23"/>
            <p:cNvSpPr/>
            <p:nvPr/>
          </p:nvSpPr>
          <p:spPr>
            <a:xfrm>
              <a:off x="10656190" y="3854757"/>
              <a:ext cx="4106228" cy="1896498"/>
            </a:xfrm>
            <a:custGeom>
              <a:avLst/>
              <a:gdLst/>
              <a:ahLst/>
              <a:cxnLst/>
              <a:rect l="l" t="t" r="r" b="b"/>
              <a:pathLst>
                <a:path w="2737484" h="1080770" extrusionOk="0">
                  <a:moveTo>
                    <a:pt x="0" y="0"/>
                  </a:moveTo>
                  <a:lnTo>
                    <a:pt x="2737104" y="0"/>
                  </a:lnTo>
                  <a:lnTo>
                    <a:pt x="2737104" y="1080515"/>
                  </a:lnTo>
                  <a:lnTo>
                    <a:pt x="0" y="1080515"/>
                  </a:lnTo>
                  <a:lnTo>
                    <a:pt x="0" y="0"/>
                  </a:lnTo>
                  <a:close/>
                </a:path>
              </a:pathLst>
            </a:custGeom>
            <a:solidFill>
              <a:srgbClr val="E6AF00"/>
            </a:solidFill>
            <a:ln>
              <a:noFill/>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sp>
          <p:nvSpPr>
            <p:cNvPr id="507" name="Google Shape;507;p23"/>
            <p:cNvSpPr/>
            <p:nvPr/>
          </p:nvSpPr>
          <p:spPr>
            <a:xfrm>
              <a:off x="10728440" y="4179448"/>
              <a:ext cx="4106228" cy="2298575"/>
            </a:xfrm>
            <a:custGeom>
              <a:avLst/>
              <a:gdLst/>
              <a:ahLst/>
              <a:cxnLst/>
              <a:rect l="l" t="t" r="r" b="b"/>
              <a:pathLst>
                <a:path w="2737484" h="1080770" extrusionOk="0">
                  <a:moveTo>
                    <a:pt x="0" y="0"/>
                  </a:moveTo>
                  <a:lnTo>
                    <a:pt x="2737104" y="0"/>
                  </a:lnTo>
                  <a:lnTo>
                    <a:pt x="2737104" y="1080515"/>
                  </a:lnTo>
                  <a:lnTo>
                    <a:pt x="0" y="1080515"/>
                  </a:lnTo>
                  <a:lnTo>
                    <a:pt x="0" y="0"/>
                  </a:lnTo>
                  <a:close/>
                </a:path>
              </a:pathLst>
            </a:custGeom>
            <a:noFill/>
            <a:ln w="38100" cap="flat" cmpd="sng">
              <a:solidFill>
                <a:srgbClr val="F2F2F2"/>
              </a:solidFill>
              <a:prstDash val="solid"/>
              <a:round/>
              <a:headEnd type="none" w="sm" len="sm"/>
              <a:tailEnd type="none" w="sm" len="sm"/>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sp>
          <p:nvSpPr>
            <p:cNvPr id="508" name="Google Shape;508;p23"/>
            <p:cNvSpPr/>
            <p:nvPr/>
          </p:nvSpPr>
          <p:spPr>
            <a:xfrm>
              <a:off x="10505469" y="3416426"/>
              <a:ext cx="0" cy="1621155"/>
            </a:xfrm>
            <a:custGeom>
              <a:avLst/>
              <a:gdLst/>
              <a:ahLst/>
              <a:cxnLst/>
              <a:rect l="l" t="t" r="r" b="b"/>
              <a:pathLst>
                <a:path w="120000" h="1080770" extrusionOk="0">
                  <a:moveTo>
                    <a:pt x="0" y="0"/>
                  </a:moveTo>
                  <a:lnTo>
                    <a:pt x="0" y="1080516"/>
                  </a:lnTo>
                  <a:lnTo>
                    <a:pt x="0" y="0"/>
                  </a:lnTo>
                  <a:close/>
                </a:path>
              </a:pathLst>
            </a:custGeom>
            <a:noFill/>
            <a:ln w="38100" cap="flat" cmpd="sng">
              <a:solidFill>
                <a:srgbClr val="F2F2F2"/>
              </a:solidFill>
              <a:prstDash val="solid"/>
              <a:round/>
              <a:headEnd type="none" w="sm" len="sm"/>
              <a:tailEnd type="none" w="sm" len="sm"/>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sp>
          <p:nvSpPr>
            <p:cNvPr id="509" name="Google Shape;509;p23"/>
            <p:cNvSpPr/>
            <p:nvPr/>
          </p:nvSpPr>
          <p:spPr>
            <a:xfrm>
              <a:off x="7251977" y="4091942"/>
              <a:ext cx="3253740" cy="2651759"/>
            </a:xfrm>
            <a:custGeom>
              <a:avLst/>
              <a:gdLst/>
              <a:ahLst/>
              <a:cxnLst/>
              <a:rect l="l" t="t" r="r" b="b"/>
              <a:pathLst>
                <a:path w="2169160" h="1767839" extrusionOk="0">
                  <a:moveTo>
                    <a:pt x="2168994" y="0"/>
                  </a:moveTo>
                  <a:lnTo>
                    <a:pt x="1815693" y="0"/>
                  </a:lnTo>
                  <a:lnTo>
                    <a:pt x="0" y="1767484"/>
                  </a:lnTo>
                </a:path>
              </a:pathLst>
            </a:custGeom>
            <a:noFill/>
            <a:ln w="38100" cap="flat" cmpd="sng">
              <a:solidFill>
                <a:srgbClr val="F2F2F2"/>
              </a:solidFill>
              <a:prstDash val="solid"/>
              <a:round/>
              <a:headEnd type="none" w="sm" len="sm"/>
              <a:tailEnd type="none" w="sm" len="sm"/>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sp>
          <p:nvSpPr>
            <p:cNvPr id="510" name="Google Shape;510;p23"/>
            <p:cNvSpPr txBox="1"/>
            <p:nvPr/>
          </p:nvSpPr>
          <p:spPr>
            <a:xfrm>
              <a:off x="10774277" y="3951176"/>
              <a:ext cx="1254441" cy="387583"/>
            </a:xfrm>
            <a:prstGeom prst="rect">
              <a:avLst/>
            </a:prstGeom>
            <a:noFill/>
            <a:ln>
              <a:noFill/>
            </a:ln>
          </p:spPr>
          <p:txBody>
            <a:bodyPr spcFirstLastPara="1" wrap="square" lIns="0" tIns="18075" rIns="0" bIns="0" anchor="t" anchorCtr="0">
              <a:spAutoFit/>
            </a:bodyPr>
            <a:lstStyle/>
            <a:p>
              <a:pPr marL="19050" algn="l" defTabSz="1371600" rtl="0">
                <a:buClr>
                  <a:srgbClr val="000000"/>
                </a:buClr>
              </a:pPr>
              <a:r>
                <a:rPr lang="en-US" sz="2400" b="1" u="sng">
                  <a:solidFill>
                    <a:srgbClr val="000000"/>
                  </a:solidFill>
                  <a:latin typeface="Microsoft JhengHei"/>
                  <a:ea typeface="Microsoft JhengHei"/>
                  <a:cs typeface="Microsoft JhengHei"/>
                  <a:sym typeface="Microsoft JhengHei"/>
                </a:rPr>
                <a:t>論文名稱</a:t>
              </a:r>
              <a:endParaRPr sz="2400">
                <a:solidFill>
                  <a:srgbClr val="000000"/>
                </a:solidFill>
                <a:latin typeface="Microsoft JhengHei"/>
                <a:ea typeface="Microsoft JhengHei"/>
                <a:cs typeface="Microsoft JhengHei"/>
                <a:sym typeface="Microsoft JhengHei"/>
              </a:endParaRPr>
            </a:p>
          </p:txBody>
        </p:sp>
        <p:sp>
          <p:nvSpPr>
            <p:cNvPr id="511" name="Google Shape;511;p23"/>
            <p:cNvSpPr txBox="1"/>
            <p:nvPr/>
          </p:nvSpPr>
          <p:spPr>
            <a:xfrm>
              <a:off x="10774277" y="4313842"/>
              <a:ext cx="3687128" cy="1437509"/>
            </a:xfrm>
            <a:prstGeom prst="rect">
              <a:avLst/>
            </a:prstGeom>
            <a:noFill/>
            <a:ln>
              <a:noFill/>
            </a:ln>
          </p:spPr>
          <p:txBody>
            <a:bodyPr spcFirstLastPara="1" wrap="square" lIns="0" tIns="19050" rIns="0" bIns="0" anchor="t" anchorCtr="0">
              <a:spAutoFit/>
            </a:bodyPr>
            <a:lstStyle/>
            <a:p>
              <a:pPr marL="19050" marR="7620" algn="l" defTabSz="1371600" rtl="0">
                <a:lnSpc>
                  <a:spcPct val="128099"/>
                </a:lnSpc>
                <a:buClr>
                  <a:srgbClr val="000000"/>
                </a:buClr>
              </a:pPr>
              <a:r>
                <a:rPr lang="en-US" sz="2400" b="1" dirty="0" err="1">
                  <a:solidFill>
                    <a:srgbClr val="000000"/>
                  </a:solidFill>
                  <a:latin typeface="Microsoft JhengHei"/>
                  <a:ea typeface="Microsoft JhengHei"/>
                  <a:cs typeface="Microsoft JhengHei"/>
                  <a:sym typeface="Microsoft JhengHei"/>
                </a:rPr>
                <a:t>系統建檔與上傳PDF檔案</a:t>
              </a:r>
              <a:r>
                <a:rPr lang="en-US" sz="2400" b="1" dirty="0">
                  <a:solidFill>
                    <a:srgbClr val="000000"/>
                  </a:solidFill>
                  <a:latin typeface="Microsoft JhengHei"/>
                  <a:ea typeface="Microsoft JhengHei"/>
                  <a:cs typeface="Microsoft JhengHei"/>
                  <a:sym typeface="Microsoft JhengHei"/>
                </a:rPr>
                <a:t>， </a:t>
              </a:r>
              <a:r>
                <a:rPr lang="en-US" sz="2400" b="1" dirty="0" err="1">
                  <a:solidFill>
                    <a:srgbClr val="FF0000"/>
                  </a:solidFill>
                  <a:latin typeface="Microsoft JhengHei"/>
                  <a:ea typeface="Microsoft JhengHei"/>
                  <a:cs typeface="Microsoft JhengHei"/>
                  <a:sym typeface="Microsoft JhengHei"/>
                </a:rPr>
                <a:t>中.英文論文名稱</a:t>
              </a:r>
              <a:r>
                <a:rPr lang="en-US" sz="2400" b="1" dirty="0" err="1">
                  <a:solidFill>
                    <a:srgbClr val="000000"/>
                  </a:solidFill>
                  <a:latin typeface="Microsoft JhengHei"/>
                  <a:ea typeface="Microsoft JhengHei"/>
                  <a:cs typeface="Microsoft JhengHei"/>
                  <a:sym typeface="Microsoft JhengHei"/>
                </a:rPr>
                <a:t>均要</a:t>
              </a:r>
              <a:r>
                <a:rPr lang="en-US" sz="2400" b="1" dirty="0" err="1">
                  <a:solidFill>
                    <a:srgbClr val="0000FF"/>
                  </a:solidFill>
                  <a:latin typeface="Microsoft JhengHei"/>
                  <a:ea typeface="Microsoft JhengHei"/>
                  <a:cs typeface="Microsoft JhengHei"/>
                  <a:sym typeface="Microsoft JhengHei"/>
                </a:rPr>
                <a:t>與口委審定書上相同</a:t>
              </a:r>
              <a:r>
                <a:rPr lang="en-US" sz="2400" b="1" dirty="0">
                  <a:solidFill>
                    <a:srgbClr val="000000"/>
                  </a:solidFill>
                  <a:latin typeface="Microsoft JhengHei"/>
                  <a:ea typeface="Microsoft JhengHei"/>
                  <a:cs typeface="Microsoft JhengHei"/>
                  <a:sym typeface="Microsoft JhengHei"/>
                </a:rPr>
                <a:t>。</a:t>
              </a:r>
              <a:endParaRPr sz="2400" dirty="0">
                <a:solidFill>
                  <a:srgbClr val="000000"/>
                </a:solidFill>
                <a:latin typeface="Microsoft JhengHei"/>
                <a:ea typeface="Microsoft JhengHei"/>
                <a:cs typeface="Microsoft JhengHei"/>
                <a:sym typeface="Microsoft JhengHei"/>
              </a:endParaRPr>
            </a:p>
          </p:txBody>
        </p:sp>
        <p:sp>
          <p:nvSpPr>
            <p:cNvPr id="512" name="Google Shape;512;p23"/>
            <p:cNvSpPr/>
            <p:nvPr/>
          </p:nvSpPr>
          <p:spPr>
            <a:xfrm>
              <a:off x="7683246" y="7344920"/>
              <a:ext cx="6695691" cy="1799081"/>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sp>
          <p:nvSpPr>
            <p:cNvPr id="513" name="Google Shape;513;p23"/>
            <p:cNvSpPr/>
            <p:nvPr/>
          </p:nvSpPr>
          <p:spPr>
            <a:xfrm>
              <a:off x="10156699" y="6725413"/>
              <a:ext cx="3296411" cy="1110995"/>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sp>
          <p:nvSpPr>
            <p:cNvPr id="514" name="Google Shape;514;p23"/>
            <p:cNvSpPr/>
            <p:nvPr/>
          </p:nvSpPr>
          <p:spPr>
            <a:xfrm>
              <a:off x="10073607" y="6655690"/>
              <a:ext cx="0" cy="1067753"/>
            </a:xfrm>
            <a:custGeom>
              <a:avLst/>
              <a:gdLst/>
              <a:ahLst/>
              <a:cxnLst/>
              <a:rect l="l" t="t" r="r" b="b"/>
              <a:pathLst>
                <a:path w="120000" h="711835" extrusionOk="0">
                  <a:moveTo>
                    <a:pt x="0" y="0"/>
                  </a:moveTo>
                  <a:lnTo>
                    <a:pt x="0" y="711708"/>
                  </a:lnTo>
                  <a:lnTo>
                    <a:pt x="0" y="0"/>
                  </a:lnTo>
                  <a:close/>
                </a:path>
              </a:pathLst>
            </a:custGeom>
            <a:noFill/>
            <a:ln w="38100" cap="flat" cmpd="sng">
              <a:solidFill>
                <a:srgbClr val="F2F2F2"/>
              </a:solidFill>
              <a:prstDash val="solid"/>
              <a:round/>
              <a:headEnd type="none" w="sm" len="sm"/>
              <a:tailEnd type="none" w="sm" len="sm"/>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sp>
          <p:nvSpPr>
            <p:cNvPr id="515" name="Google Shape;515;p23"/>
            <p:cNvSpPr/>
            <p:nvPr/>
          </p:nvSpPr>
          <p:spPr>
            <a:xfrm>
              <a:off x="7408164" y="7687748"/>
              <a:ext cx="2348865" cy="1307783"/>
            </a:xfrm>
            <a:custGeom>
              <a:avLst/>
              <a:gdLst/>
              <a:ahLst/>
              <a:cxnLst/>
              <a:rect l="l" t="t" r="r" b="b"/>
              <a:pathLst>
                <a:path w="1565910" h="871854" extrusionOk="0">
                  <a:moveTo>
                    <a:pt x="1565821" y="0"/>
                  </a:moveTo>
                  <a:lnTo>
                    <a:pt x="862774" y="0"/>
                  </a:lnTo>
                  <a:lnTo>
                    <a:pt x="0" y="871613"/>
                  </a:lnTo>
                </a:path>
              </a:pathLst>
            </a:custGeom>
            <a:noFill/>
            <a:ln w="38100" cap="flat" cmpd="sng">
              <a:solidFill>
                <a:srgbClr val="F2F2F2"/>
              </a:solidFill>
              <a:prstDash val="solid"/>
              <a:round/>
              <a:headEnd type="none" w="sm" len="sm"/>
              <a:tailEnd type="none" w="sm" len="sm"/>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sp>
          <p:nvSpPr>
            <p:cNvPr id="516" name="Google Shape;516;p23"/>
            <p:cNvSpPr txBox="1"/>
            <p:nvPr/>
          </p:nvSpPr>
          <p:spPr>
            <a:xfrm>
              <a:off x="10224136" y="7538089"/>
              <a:ext cx="4142423" cy="957619"/>
            </a:xfrm>
            <a:prstGeom prst="rect">
              <a:avLst/>
            </a:prstGeom>
            <a:solidFill>
              <a:srgbClr val="E6AF00"/>
            </a:solidFill>
            <a:ln w="38100" cap="flat" cmpd="sng">
              <a:solidFill>
                <a:srgbClr val="F2F2F2"/>
              </a:solidFill>
              <a:prstDash val="solid"/>
              <a:round/>
              <a:headEnd type="none" w="sm" len="sm"/>
              <a:tailEnd type="none" w="sm" len="sm"/>
            </a:ln>
          </p:spPr>
          <p:txBody>
            <a:bodyPr spcFirstLastPara="1" wrap="square" lIns="0" tIns="115238" rIns="0" bIns="0" anchor="t" anchorCtr="0">
              <a:spAutoFit/>
            </a:bodyPr>
            <a:lstStyle/>
            <a:p>
              <a:pPr marL="136208" algn="l" defTabSz="1371600" rtl="0">
                <a:buClr>
                  <a:srgbClr val="000000"/>
                </a:buClr>
              </a:pPr>
              <a:r>
                <a:rPr lang="en-US" sz="2400" b="1" u="sng">
                  <a:solidFill>
                    <a:srgbClr val="000000"/>
                  </a:solidFill>
                  <a:latin typeface="Microsoft JhengHei"/>
                  <a:ea typeface="Microsoft JhengHei"/>
                  <a:cs typeface="Microsoft JhengHei"/>
                  <a:sym typeface="Microsoft JhengHei"/>
                </a:rPr>
                <a:t>指導教授</a:t>
              </a:r>
              <a:endParaRPr sz="2400">
                <a:solidFill>
                  <a:srgbClr val="000000"/>
                </a:solidFill>
                <a:latin typeface="Microsoft JhengHei"/>
                <a:ea typeface="Microsoft JhengHei"/>
                <a:cs typeface="Microsoft JhengHei"/>
                <a:sym typeface="Microsoft JhengHei"/>
              </a:endParaRPr>
            </a:p>
            <a:p>
              <a:pPr marL="136208" algn="l" defTabSz="1371600" rtl="0">
                <a:spcBef>
                  <a:spcPts val="795"/>
                </a:spcBef>
                <a:buClr>
                  <a:srgbClr val="000000"/>
                </a:buClr>
              </a:pPr>
              <a:r>
                <a:rPr lang="en-US" sz="2400" b="1">
                  <a:solidFill>
                    <a:srgbClr val="0000FF"/>
                  </a:solidFill>
                  <a:latin typeface="Microsoft JhengHei"/>
                  <a:ea typeface="Microsoft JhengHei"/>
                  <a:cs typeface="Microsoft JhengHei"/>
                  <a:sym typeface="Microsoft JhengHei"/>
                </a:rPr>
                <a:t>一定要有Email資料</a:t>
              </a:r>
              <a:r>
                <a:rPr lang="en-US" sz="2400" b="1">
                  <a:solidFill>
                    <a:srgbClr val="000000"/>
                  </a:solidFill>
                  <a:latin typeface="Microsoft JhengHei"/>
                  <a:ea typeface="Microsoft JhengHei"/>
                  <a:cs typeface="Microsoft JhengHei"/>
                  <a:sym typeface="Microsoft JhengHei"/>
                </a:rPr>
                <a:t>。</a:t>
              </a:r>
              <a:endParaRPr sz="2400">
                <a:solidFill>
                  <a:srgbClr val="000000"/>
                </a:solidFill>
                <a:latin typeface="Microsoft JhengHei"/>
                <a:ea typeface="Microsoft JhengHei"/>
                <a:cs typeface="Microsoft JhengHei"/>
                <a:sym typeface="Microsoft JhengHei"/>
              </a:endParaRPr>
            </a:p>
          </p:txBody>
        </p:sp>
        <p:grpSp>
          <p:nvGrpSpPr>
            <p:cNvPr id="2" name="群組 1"/>
            <p:cNvGrpSpPr/>
            <p:nvPr/>
          </p:nvGrpSpPr>
          <p:grpSpPr>
            <a:xfrm>
              <a:off x="2450945" y="6924318"/>
              <a:ext cx="2956898" cy="1866530"/>
              <a:chOff x="382524" y="3521659"/>
              <a:chExt cx="2043214" cy="1244353"/>
            </a:xfrm>
          </p:grpSpPr>
          <p:sp>
            <p:nvSpPr>
              <p:cNvPr id="517" name="Google Shape;517;p23"/>
              <p:cNvSpPr/>
              <p:nvPr/>
            </p:nvSpPr>
            <p:spPr>
              <a:xfrm>
                <a:off x="382524" y="3569221"/>
                <a:ext cx="1948434" cy="906387"/>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sp>
            <p:nvSpPr>
              <p:cNvPr id="519" name="Google Shape;519;p23"/>
              <p:cNvSpPr/>
              <p:nvPr/>
            </p:nvSpPr>
            <p:spPr>
              <a:xfrm>
                <a:off x="412374" y="3599306"/>
                <a:ext cx="1943100" cy="903733"/>
              </a:xfrm>
              <a:custGeom>
                <a:avLst/>
                <a:gdLst/>
                <a:ahLst/>
                <a:cxnLst/>
                <a:rect l="l" t="t" r="r" b="b"/>
                <a:pathLst>
                  <a:path w="1943100" h="1152525" extrusionOk="0">
                    <a:moveTo>
                      <a:pt x="0" y="0"/>
                    </a:moveTo>
                    <a:lnTo>
                      <a:pt x="1943100" y="0"/>
                    </a:lnTo>
                    <a:lnTo>
                      <a:pt x="1943100" y="1152144"/>
                    </a:lnTo>
                    <a:lnTo>
                      <a:pt x="0" y="1152144"/>
                    </a:lnTo>
                    <a:lnTo>
                      <a:pt x="0" y="0"/>
                    </a:lnTo>
                    <a:close/>
                  </a:path>
                </a:pathLst>
              </a:custGeom>
              <a:solidFill>
                <a:srgbClr val="000000">
                  <a:alpha val="74509"/>
                </a:srgbClr>
              </a:solidFill>
              <a:ln>
                <a:noFill/>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sp>
            <p:nvSpPr>
              <p:cNvPr id="520" name="Google Shape;520;p23"/>
              <p:cNvSpPr txBox="1"/>
              <p:nvPr/>
            </p:nvSpPr>
            <p:spPr>
              <a:xfrm>
                <a:off x="673138" y="3521659"/>
                <a:ext cx="1752600" cy="1244353"/>
              </a:xfrm>
              <a:prstGeom prst="rect">
                <a:avLst/>
              </a:prstGeom>
              <a:noFill/>
              <a:ln>
                <a:noFill/>
              </a:ln>
            </p:spPr>
            <p:txBody>
              <a:bodyPr spcFirstLastPara="1" wrap="square" lIns="0" tIns="179063" rIns="0" bIns="0" anchor="t" anchorCtr="0">
                <a:spAutoFit/>
              </a:bodyPr>
              <a:lstStyle/>
              <a:p>
                <a:pPr marL="19050" algn="l" defTabSz="1371600" rtl="0">
                  <a:buClr>
                    <a:srgbClr val="000000"/>
                  </a:buClr>
                </a:pPr>
                <a:r>
                  <a:rPr lang="zh-TW" altLang="en-US" sz="2400" b="1" u="sng" dirty="0">
                    <a:solidFill>
                      <a:srgbClr val="FFFFFF"/>
                    </a:solidFill>
                    <a:latin typeface="Microsoft JhengHei"/>
                    <a:ea typeface="Microsoft JhengHei"/>
                    <a:cs typeface="Microsoft JhengHei"/>
                    <a:sym typeface="Microsoft JhengHei"/>
                  </a:rPr>
                  <a:t>論文</a:t>
                </a:r>
                <a:r>
                  <a:rPr lang="en-US" sz="2400" b="1" u="sng" dirty="0" err="1">
                    <a:solidFill>
                      <a:srgbClr val="FFFFFF"/>
                    </a:solidFill>
                    <a:latin typeface="Microsoft JhengHei"/>
                    <a:ea typeface="Microsoft JhengHei"/>
                    <a:cs typeface="Microsoft JhengHei"/>
                    <a:sym typeface="Microsoft JhengHei"/>
                  </a:rPr>
                  <a:t>外文名稱</a:t>
                </a:r>
                <a:endParaRPr sz="2400" dirty="0">
                  <a:solidFill>
                    <a:srgbClr val="000000"/>
                  </a:solidFill>
                  <a:latin typeface="Microsoft JhengHei"/>
                  <a:ea typeface="Microsoft JhengHei"/>
                  <a:cs typeface="Microsoft JhengHei"/>
                  <a:sym typeface="Microsoft JhengHei"/>
                </a:endParaRPr>
              </a:p>
              <a:p>
                <a:pPr marL="19050" marR="7620" algn="l" defTabSz="1371600" rtl="0">
                  <a:lnSpc>
                    <a:spcPct val="173125"/>
                  </a:lnSpc>
                  <a:spcBef>
                    <a:spcPts val="338"/>
                  </a:spcBef>
                  <a:buClr>
                    <a:srgbClr val="000000"/>
                  </a:buClr>
                </a:pPr>
                <a:r>
                  <a:rPr lang="en-US" sz="2400" b="1" dirty="0" err="1">
                    <a:solidFill>
                      <a:srgbClr val="FFFFFF"/>
                    </a:solidFill>
                    <a:latin typeface="Microsoft JhengHei"/>
                    <a:ea typeface="Microsoft JhengHei"/>
                    <a:cs typeface="Microsoft JhengHei"/>
                    <a:sym typeface="Microsoft JhengHei"/>
                  </a:rPr>
                  <a:t>首字請務必大寫</a:t>
                </a:r>
                <a:r>
                  <a:rPr lang="en-US" sz="2400" b="1" dirty="0">
                    <a:solidFill>
                      <a:srgbClr val="FFFFFF"/>
                    </a:solidFill>
                    <a:latin typeface="Microsoft JhengHei"/>
                    <a:ea typeface="Microsoft JhengHei"/>
                    <a:cs typeface="Microsoft JhengHei"/>
                    <a:sym typeface="Microsoft JhengHei"/>
                  </a:rPr>
                  <a:t> 。</a:t>
                </a:r>
                <a:r>
                  <a:rPr lang="en-US" altLang="zh-TW" sz="2100" dirty="0">
                    <a:solidFill>
                      <a:srgbClr val="FFFFFF"/>
                    </a:solidFill>
                    <a:latin typeface="Arial"/>
                    <a:cs typeface="Arial"/>
                    <a:sym typeface="Arial"/>
                  </a:rPr>
                  <a:t> </a:t>
                </a:r>
                <a:endParaRPr sz="2400" dirty="0">
                  <a:solidFill>
                    <a:srgbClr val="FFFFFF"/>
                  </a:solidFill>
                  <a:latin typeface="Microsoft JhengHei"/>
                  <a:ea typeface="Microsoft JhengHei"/>
                  <a:cs typeface="Microsoft JhengHei"/>
                  <a:sym typeface="Microsoft JhengHei"/>
                </a:endParaRPr>
              </a:p>
            </p:txBody>
          </p:sp>
        </p:grpSp>
      </p:grpSp>
      <p:sp>
        <p:nvSpPr>
          <p:cNvPr id="521" name="Google Shape;521;p23"/>
          <p:cNvSpPr txBox="1">
            <a:spLocks noGrp="1"/>
          </p:cNvSpPr>
          <p:nvPr>
            <p:ph type="sldNum" sz="quarter" idx="7"/>
          </p:nvPr>
        </p:nvSpPr>
        <p:spPr>
          <a:prstGeom prst="rect">
            <a:avLst/>
          </a:prstGeom>
          <a:noFill/>
          <a:ln>
            <a:noFill/>
          </a:ln>
        </p:spPr>
        <p:txBody>
          <a:bodyPr spcFirstLastPara="1" wrap="square" lIns="0" tIns="0" rIns="0" bIns="0" anchor="t" anchorCtr="0">
            <a:spAutoFit/>
          </a:bodyPr>
          <a:lstStyle/>
          <a:p>
            <a:pPr marL="38100" defTabSz="1371600">
              <a:buClr>
                <a:srgbClr val="000000"/>
              </a:buClr>
            </a:pPr>
            <a:fld id="{00000000-1234-1234-1234-123412341234}" type="slidenum">
              <a:rPr lang="en-US">
                <a:solidFill>
                  <a:srgbClr val="000000"/>
                </a:solidFill>
              </a:rPr>
              <a:pPr marL="38100" defTabSz="1371600">
                <a:buClr>
                  <a:srgbClr val="000000"/>
                </a:buClr>
              </a:pPr>
              <a:t>22</a:t>
            </a:fld>
            <a:endParaRPr>
              <a:solidFill>
                <a:srgbClr val="000000"/>
              </a:solidFill>
            </a:endParaRPr>
          </a:p>
        </p:txBody>
      </p:sp>
      <p:sp>
        <p:nvSpPr>
          <p:cNvPr id="32" name="Google Shape;472;p22"/>
          <p:cNvSpPr txBox="1"/>
          <p:nvPr/>
        </p:nvSpPr>
        <p:spPr>
          <a:xfrm>
            <a:off x="2972942" y="1943100"/>
            <a:ext cx="5401625" cy="574181"/>
          </a:xfrm>
          <a:prstGeom prst="rect">
            <a:avLst/>
          </a:prstGeom>
          <a:noFill/>
          <a:ln>
            <a:noFill/>
          </a:ln>
        </p:spPr>
        <p:txBody>
          <a:bodyPr spcFirstLastPara="1" wrap="square" lIns="0" tIns="19988" rIns="0" bIns="0" anchor="t" anchorCtr="0">
            <a:spAutoFit/>
          </a:bodyPr>
          <a:lstStyle/>
          <a:p>
            <a:pPr marL="19050" algn="l" defTabSz="1371600" rtl="0">
              <a:buClr>
                <a:srgbClr val="000000"/>
              </a:buClr>
            </a:pPr>
            <a:r>
              <a:rPr lang="en-US" altLang="zh-TW" sz="3600" dirty="0">
                <a:solidFill>
                  <a:srgbClr val="1F497D">
                    <a:lumMod val="75000"/>
                  </a:srgbClr>
                </a:solidFill>
                <a:latin typeface="微軟正黑體" panose="020B0604030504040204" pitchFamily="34" charset="-120"/>
                <a:ea typeface="微軟正黑體" panose="020B0604030504040204" pitchFamily="34" charset="-120"/>
                <a:cs typeface="Arial"/>
                <a:sym typeface="Arial"/>
              </a:rPr>
              <a:t>Step1</a:t>
            </a:r>
            <a:r>
              <a:rPr lang="zh-TW" altLang="zh-TW" sz="3600" dirty="0">
                <a:solidFill>
                  <a:srgbClr val="1F497D">
                    <a:lumMod val="75000"/>
                  </a:srgbClr>
                </a:solidFill>
                <a:latin typeface="微軟正黑體" panose="020B0604030504040204" pitchFamily="34" charset="-120"/>
                <a:ea typeface="微軟正黑體" panose="020B0604030504040204" pitchFamily="34" charset="-120"/>
                <a:cs typeface="Arial"/>
                <a:sym typeface="Arial"/>
              </a:rPr>
              <a:t>：</a:t>
            </a:r>
            <a:r>
              <a:rPr lang="en-US" sz="3600" b="1" dirty="0" err="1">
                <a:solidFill>
                  <a:srgbClr val="1F497D">
                    <a:lumMod val="75000"/>
                  </a:srgbClr>
                </a:solidFill>
                <a:latin typeface="微軟正黑體" panose="020B0604030504040204" pitchFamily="34" charset="-120"/>
                <a:ea typeface="微軟正黑體" panose="020B0604030504040204" pitchFamily="34" charset="-120"/>
                <a:cs typeface="Microsoft JhengHei"/>
                <a:sym typeface="Microsoft JhengHei"/>
              </a:rPr>
              <a:t>輸入論文基本資料</a:t>
            </a:r>
            <a:endParaRPr sz="3600" dirty="0">
              <a:solidFill>
                <a:srgbClr val="1F497D">
                  <a:lumMod val="75000"/>
                </a:srgbClr>
              </a:solidFill>
              <a:latin typeface="微軟正黑體" panose="020B0604030504040204" pitchFamily="34" charset="-120"/>
              <a:ea typeface="微軟正黑體" panose="020B0604030504040204" pitchFamily="34" charset="-120"/>
              <a:cs typeface="Microsoft JhengHei"/>
              <a:sym typeface="Microsoft JhengHei"/>
            </a:endParaRPr>
          </a:p>
        </p:txBody>
      </p:sp>
      <p:sp>
        <p:nvSpPr>
          <p:cNvPr id="33" name="標題 1"/>
          <p:cNvSpPr txBox="1">
            <a:spLocks/>
          </p:cNvSpPr>
          <p:nvPr/>
        </p:nvSpPr>
        <p:spPr>
          <a:xfrm>
            <a:off x="2811780" y="796491"/>
            <a:ext cx="12420441" cy="923330"/>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4000" b="0" i="0" u="none" strike="noStrike" cap="none">
                <a:solidFill>
                  <a:srgbClr val="660066"/>
                </a:solidFill>
                <a:latin typeface="Microsoft JhengHei"/>
                <a:ea typeface="Microsoft JhengHei"/>
                <a:cs typeface="Microsoft JhengHei"/>
                <a:sym typeface="Microsoft JhengHe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defTabSz="1371600"/>
            <a:r>
              <a:rPr lang="zh-TW" altLang="en-US" sz="6000" b="1" dirty="0">
                <a:solidFill>
                  <a:srgbClr val="000000"/>
                </a:solidFill>
              </a:rPr>
              <a:t>上傳論文資料</a:t>
            </a:r>
            <a:endParaRPr lang="zh-TW" altLang="en-US" sz="6000" dirty="0"/>
          </a:p>
        </p:txBody>
      </p:sp>
    </p:spTree>
  </p:cSld>
  <p:clrMapOvr>
    <a:masterClrMapping/>
  </p:clrMapOvr>
  <mc:AlternateContent xmlns:mc="http://schemas.openxmlformats.org/markup-compatibility/2006" xmlns:p14="http://schemas.microsoft.com/office/powerpoint/2010/main">
    <mc:Choice Requires="p14">
      <p:transition spd="slow" p14:dur="2000" advTm="48000"/>
    </mc:Choice>
    <mc:Fallback xmlns="">
      <p:transition spd="slow" advTm="48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7" name="Google Shape;527;p24"/>
          <p:cNvSpPr/>
          <p:nvPr/>
        </p:nvSpPr>
        <p:spPr>
          <a:xfrm>
            <a:off x="2287142" y="1142"/>
            <a:ext cx="1371600" cy="0"/>
          </a:xfrm>
          <a:custGeom>
            <a:avLst/>
            <a:gdLst/>
            <a:ahLst/>
            <a:cxnLst/>
            <a:rect l="l" t="t" r="r" b="b"/>
            <a:pathLst>
              <a:path w="914400" h="120000" extrusionOk="0">
                <a:moveTo>
                  <a:pt x="0" y="0"/>
                </a:moveTo>
                <a:lnTo>
                  <a:pt x="914400" y="0"/>
                </a:lnTo>
              </a:path>
            </a:pathLst>
          </a:custGeom>
          <a:noFill/>
          <a:ln w="9525" cap="flat" cmpd="sng">
            <a:solidFill>
              <a:srgbClr val="FBFFFF"/>
            </a:solidFill>
            <a:prstDash val="solid"/>
            <a:round/>
            <a:headEnd type="none" w="sm" len="sm"/>
            <a:tailEnd type="none" w="sm" len="sm"/>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sp>
        <p:nvSpPr>
          <p:cNvPr id="528" name="Google Shape;528;p24"/>
          <p:cNvSpPr/>
          <p:nvPr/>
        </p:nvSpPr>
        <p:spPr>
          <a:xfrm>
            <a:off x="2287142" y="1142"/>
            <a:ext cx="1371600" cy="0"/>
          </a:xfrm>
          <a:custGeom>
            <a:avLst/>
            <a:gdLst/>
            <a:ahLst/>
            <a:cxnLst/>
            <a:rect l="l" t="t" r="r" b="b"/>
            <a:pathLst>
              <a:path w="914400" h="120000" extrusionOk="0">
                <a:moveTo>
                  <a:pt x="0" y="0"/>
                </a:moveTo>
                <a:lnTo>
                  <a:pt x="914400" y="0"/>
                </a:lnTo>
              </a:path>
            </a:pathLst>
          </a:custGeom>
          <a:noFill/>
          <a:ln w="9525" cap="flat" cmpd="sng">
            <a:solidFill>
              <a:srgbClr val="FBFFFF"/>
            </a:solidFill>
            <a:prstDash val="solid"/>
            <a:round/>
            <a:headEnd type="none" w="sm" len="sm"/>
            <a:tailEnd type="none" w="sm" len="sm"/>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grpSp>
        <p:nvGrpSpPr>
          <p:cNvPr id="2" name="群組 1">
            <a:extLst>
              <a:ext uri="{FF2B5EF4-FFF2-40B4-BE49-F238E27FC236}">
                <a16:creationId xmlns:a16="http://schemas.microsoft.com/office/drawing/2014/main" id="{91594B8D-0C4E-49DC-94BE-E4CC9E364576}"/>
              </a:ext>
            </a:extLst>
          </p:cNvPr>
          <p:cNvGrpSpPr/>
          <p:nvPr/>
        </p:nvGrpSpPr>
        <p:grpSpPr>
          <a:xfrm>
            <a:off x="3505200" y="2476500"/>
            <a:ext cx="11339246" cy="7111937"/>
            <a:chOff x="3753497" y="2791207"/>
            <a:chExt cx="11339246" cy="7111937"/>
          </a:xfrm>
        </p:grpSpPr>
        <p:pic>
          <p:nvPicPr>
            <p:cNvPr id="526" name="Google Shape;526;p24"/>
            <p:cNvPicPr preferRelativeResize="0"/>
            <p:nvPr/>
          </p:nvPicPr>
          <p:blipFill rotWithShape="1">
            <a:blip r:embed="rId3">
              <a:alphaModFix/>
            </a:blip>
            <a:srcRect/>
            <a:stretch/>
          </p:blipFill>
          <p:spPr>
            <a:xfrm>
              <a:off x="4445421" y="3800048"/>
              <a:ext cx="10565979" cy="5884848"/>
            </a:xfrm>
            <a:prstGeom prst="rect">
              <a:avLst/>
            </a:prstGeom>
            <a:noFill/>
            <a:ln>
              <a:noFill/>
            </a:ln>
          </p:spPr>
        </p:pic>
        <p:sp>
          <p:nvSpPr>
            <p:cNvPr id="536" name="Google Shape;536;p24"/>
            <p:cNvSpPr/>
            <p:nvPr/>
          </p:nvSpPr>
          <p:spPr>
            <a:xfrm>
              <a:off x="4277105" y="3840481"/>
              <a:ext cx="10815638" cy="6062663"/>
            </a:xfrm>
            <a:custGeom>
              <a:avLst/>
              <a:gdLst/>
              <a:ahLst/>
              <a:cxnLst/>
              <a:rect l="l" t="t" r="r" b="b"/>
              <a:pathLst>
                <a:path w="7210425" h="4041775" extrusionOk="0">
                  <a:moveTo>
                    <a:pt x="0" y="0"/>
                  </a:moveTo>
                  <a:lnTo>
                    <a:pt x="7210044" y="0"/>
                  </a:lnTo>
                  <a:lnTo>
                    <a:pt x="7210044" y="4041648"/>
                  </a:lnTo>
                  <a:lnTo>
                    <a:pt x="0" y="4041648"/>
                  </a:lnTo>
                  <a:lnTo>
                    <a:pt x="0" y="0"/>
                  </a:lnTo>
                  <a:close/>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sp>
          <p:nvSpPr>
            <p:cNvPr id="537" name="Google Shape;537;p24"/>
            <p:cNvSpPr txBox="1"/>
            <p:nvPr/>
          </p:nvSpPr>
          <p:spPr>
            <a:xfrm>
              <a:off x="3753497" y="3298165"/>
              <a:ext cx="2140268" cy="434734"/>
            </a:xfrm>
            <a:prstGeom prst="rect">
              <a:avLst/>
            </a:prstGeom>
            <a:noFill/>
            <a:ln>
              <a:noFill/>
            </a:ln>
          </p:spPr>
          <p:txBody>
            <a:bodyPr spcFirstLastPara="1" wrap="square" lIns="0" tIns="19050" rIns="0" bIns="0" anchor="t" anchorCtr="0">
              <a:spAutoFit/>
            </a:bodyPr>
            <a:lstStyle/>
            <a:p>
              <a:pPr marL="19050" algn="l" defTabSz="1371600" rtl="0">
                <a:buClr>
                  <a:srgbClr val="000000"/>
                </a:buClr>
              </a:pPr>
              <a:r>
                <a:rPr lang="en-US" sz="2700" b="1" dirty="0" err="1">
                  <a:solidFill>
                    <a:srgbClr val="C00000"/>
                  </a:solidFill>
                  <a:latin typeface="Microsoft JhengHei"/>
                  <a:ea typeface="Microsoft JhengHei"/>
                  <a:cs typeface="Microsoft JhengHei"/>
                  <a:sym typeface="Microsoft JhengHei"/>
                </a:rPr>
                <a:t>基本資料</a:t>
              </a:r>
              <a:r>
                <a:rPr lang="en-US" sz="2700" b="1" dirty="0">
                  <a:solidFill>
                    <a:srgbClr val="C00000"/>
                  </a:solidFill>
                  <a:latin typeface="Microsoft JhengHei"/>
                  <a:ea typeface="Microsoft JhengHei"/>
                  <a:cs typeface="Microsoft JhengHei"/>
                  <a:sym typeface="Microsoft JhengHei"/>
                </a:rPr>
                <a:t> 2/2</a:t>
              </a:r>
              <a:endParaRPr sz="2700" dirty="0">
                <a:solidFill>
                  <a:srgbClr val="000000"/>
                </a:solidFill>
                <a:latin typeface="Microsoft JhengHei"/>
                <a:ea typeface="Microsoft JhengHei"/>
                <a:cs typeface="Microsoft JhengHei"/>
                <a:sym typeface="Microsoft JhengHei"/>
              </a:endParaRPr>
            </a:p>
          </p:txBody>
        </p:sp>
        <p:sp>
          <p:nvSpPr>
            <p:cNvPr id="543" name="Google Shape;543;p24"/>
            <p:cNvSpPr/>
            <p:nvPr/>
          </p:nvSpPr>
          <p:spPr>
            <a:xfrm>
              <a:off x="6997446" y="2791207"/>
              <a:ext cx="7669527" cy="2514599"/>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sp>
          <p:nvSpPr>
            <p:cNvPr id="544" name="Google Shape;544;p24"/>
            <p:cNvSpPr/>
            <p:nvPr/>
          </p:nvSpPr>
          <p:spPr>
            <a:xfrm>
              <a:off x="10116692" y="2984373"/>
              <a:ext cx="4537710" cy="2053590"/>
            </a:xfrm>
            <a:custGeom>
              <a:avLst/>
              <a:gdLst/>
              <a:ahLst/>
              <a:cxnLst/>
              <a:rect l="l" t="t" r="r" b="b"/>
              <a:pathLst>
                <a:path w="3025140" h="1369060" extrusionOk="0">
                  <a:moveTo>
                    <a:pt x="0" y="0"/>
                  </a:moveTo>
                  <a:lnTo>
                    <a:pt x="3025140" y="0"/>
                  </a:lnTo>
                  <a:lnTo>
                    <a:pt x="3025140" y="1368552"/>
                  </a:lnTo>
                  <a:lnTo>
                    <a:pt x="0" y="1368552"/>
                  </a:lnTo>
                  <a:lnTo>
                    <a:pt x="0" y="0"/>
                  </a:lnTo>
                  <a:close/>
                </a:path>
              </a:pathLst>
            </a:custGeom>
            <a:solidFill>
              <a:srgbClr val="E6AF00"/>
            </a:solidFill>
            <a:ln>
              <a:noFill/>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sp>
          <p:nvSpPr>
            <p:cNvPr id="545" name="Google Shape;545;p24"/>
            <p:cNvSpPr/>
            <p:nvPr/>
          </p:nvSpPr>
          <p:spPr>
            <a:xfrm>
              <a:off x="10116692" y="2984373"/>
              <a:ext cx="4537710" cy="2053590"/>
            </a:xfrm>
            <a:custGeom>
              <a:avLst/>
              <a:gdLst/>
              <a:ahLst/>
              <a:cxnLst/>
              <a:rect l="l" t="t" r="r" b="b"/>
              <a:pathLst>
                <a:path w="3025140" h="1369060" extrusionOk="0">
                  <a:moveTo>
                    <a:pt x="0" y="0"/>
                  </a:moveTo>
                  <a:lnTo>
                    <a:pt x="3025140" y="0"/>
                  </a:lnTo>
                  <a:lnTo>
                    <a:pt x="3025140" y="1368552"/>
                  </a:lnTo>
                  <a:lnTo>
                    <a:pt x="0" y="1368552"/>
                  </a:lnTo>
                  <a:lnTo>
                    <a:pt x="0" y="0"/>
                  </a:lnTo>
                  <a:close/>
                </a:path>
              </a:pathLst>
            </a:custGeom>
            <a:noFill/>
            <a:ln w="38100" cap="flat" cmpd="sng">
              <a:solidFill>
                <a:srgbClr val="F2F2F2"/>
              </a:solidFill>
              <a:prstDash val="solid"/>
              <a:round/>
              <a:headEnd type="none" w="sm" len="sm"/>
              <a:tailEnd type="none" w="sm" len="sm"/>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sp>
          <p:nvSpPr>
            <p:cNvPr id="546" name="Google Shape;546;p24"/>
            <p:cNvSpPr/>
            <p:nvPr/>
          </p:nvSpPr>
          <p:spPr>
            <a:xfrm>
              <a:off x="10001345" y="2984373"/>
              <a:ext cx="0" cy="2053590"/>
            </a:xfrm>
            <a:custGeom>
              <a:avLst/>
              <a:gdLst/>
              <a:ahLst/>
              <a:cxnLst/>
              <a:rect l="l" t="t" r="r" b="b"/>
              <a:pathLst>
                <a:path w="120000" h="1369060" extrusionOk="0">
                  <a:moveTo>
                    <a:pt x="0" y="0"/>
                  </a:moveTo>
                  <a:lnTo>
                    <a:pt x="0" y="1368552"/>
                  </a:lnTo>
                  <a:lnTo>
                    <a:pt x="0" y="0"/>
                  </a:lnTo>
                  <a:close/>
                </a:path>
              </a:pathLst>
            </a:custGeom>
            <a:noFill/>
            <a:ln w="38100" cap="flat" cmpd="sng">
              <a:solidFill>
                <a:srgbClr val="F2F2F2"/>
              </a:solidFill>
              <a:prstDash val="solid"/>
              <a:round/>
              <a:headEnd type="none" w="sm" len="sm"/>
              <a:tailEnd type="none" w="sm" len="sm"/>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sp>
          <p:nvSpPr>
            <p:cNvPr id="547" name="Google Shape;547;p24"/>
            <p:cNvSpPr/>
            <p:nvPr/>
          </p:nvSpPr>
          <p:spPr>
            <a:xfrm>
              <a:off x="7033088" y="3284783"/>
              <a:ext cx="2968943" cy="1294448"/>
            </a:xfrm>
            <a:custGeom>
              <a:avLst/>
              <a:gdLst/>
              <a:ahLst/>
              <a:cxnLst/>
              <a:rect l="l" t="t" r="r" b="b"/>
              <a:pathLst>
                <a:path w="1979295" h="862964" extrusionOk="0">
                  <a:moveTo>
                    <a:pt x="1978837" y="0"/>
                  </a:moveTo>
                  <a:lnTo>
                    <a:pt x="1375232" y="0"/>
                  </a:lnTo>
                  <a:lnTo>
                    <a:pt x="0" y="862571"/>
                  </a:lnTo>
                </a:path>
              </a:pathLst>
            </a:custGeom>
            <a:noFill/>
            <a:ln w="38100" cap="flat" cmpd="sng">
              <a:solidFill>
                <a:srgbClr val="F2F2F2"/>
              </a:solidFill>
              <a:prstDash val="solid"/>
              <a:round/>
              <a:headEnd type="none" w="sm" len="sm"/>
              <a:tailEnd type="none" w="sm" len="sm"/>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sp>
          <p:nvSpPr>
            <p:cNvPr id="548" name="Google Shape;548;p24"/>
            <p:cNvSpPr txBox="1"/>
            <p:nvPr/>
          </p:nvSpPr>
          <p:spPr>
            <a:xfrm>
              <a:off x="10234218" y="2956437"/>
              <a:ext cx="3990975" cy="1122072"/>
            </a:xfrm>
            <a:prstGeom prst="rect">
              <a:avLst/>
            </a:prstGeom>
            <a:noFill/>
            <a:ln>
              <a:noFill/>
            </a:ln>
          </p:spPr>
          <p:txBody>
            <a:bodyPr spcFirstLastPara="1" wrap="square" lIns="0" tIns="201900" rIns="0" bIns="0" anchor="t" anchorCtr="0">
              <a:spAutoFit/>
            </a:bodyPr>
            <a:lstStyle/>
            <a:p>
              <a:pPr marL="19050" algn="l" defTabSz="1371600" rtl="0">
                <a:buClr>
                  <a:srgbClr val="000000"/>
                </a:buClr>
              </a:pPr>
              <a:r>
                <a:rPr lang="en-US" sz="2400" b="1" u="sng" dirty="0" err="1">
                  <a:solidFill>
                    <a:srgbClr val="000000"/>
                  </a:solidFill>
                  <a:latin typeface="Microsoft JhengHei"/>
                  <a:ea typeface="Microsoft JhengHei"/>
                  <a:cs typeface="Microsoft JhengHei"/>
                  <a:sym typeface="Microsoft JhengHei"/>
                </a:rPr>
                <a:t>口試委員</a:t>
              </a:r>
              <a:endParaRPr sz="2400" dirty="0">
                <a:solidFill>
                  <a:srgbClr val="000000"/>
                </a:solidFill>
                <a:latin typeface="Microsoft JhengHei"/>
                <a:ea typeface="Microsoft JhengHei"/>
                <a:cs typeface="Microsoft JhengHei"/>
                <a:sym typeface="Microsoft JhengHei"/>
              </a:endParaRPr>
            </a:p>
            <a:p>
              <a:pPr marL="19050" algn="l" defTabSz="1371600" rtl="0">
                <a:spcBef>
                  <a:spcPts val="1440"/>
                </a:spcBef>
                <a:buClr>
                  <a:srgbClr val="000000"/>
                </a:buClr>
              </a:pPr>
              <a:r>
                <a:rPr lang="en-US" sz="2400" b="1" dirty="0" err="1">
                  <a:solidFill>
                    <a:srgbClr val="000000"/>
                  </a:solidFill>
                  <a:latin typeface="Microsoft JhengHei"/>
                  <a:ea typeface="Microsoft JhengHei"/>
                  <a:cs typeface="Microsoft JhengHei"/>
                  <a:sym typeface="Microsoft JhengHei"/>
                </a:rPr>
                <a:t>除指導教授外之口試委員均建</a:t>
              </a:r>
              <a:endParaRPr sz="2400" dirty="0">
                <a:solidFill>
                  <a:srgbClr val="000000"/>
                </a:solidFill>
                <a:latin typeface="Microsoft JhengHei"/>
                <a:ea typeface="Microsoft JhengHei"/>
                <a:cs typeface="Microsoft JhengHei"/>
                <a:sym typeface="Microsoft JhengHei"/>
              </a:endParaRPr>
            </a:p>
          </p:txBody>
        </p:sp>
        <p:sp>
          <p:nvSpPr>
            <p:cNvPr id="549" name="Google Shape;549;p24"/>
            <p:cNvSpPr txBox="1"/>
            <p:nvPr/>
          </p:nvSpPr>
          <p:spPr>
            <a:xfrm>
              <a:off x="10234218" y="4237661"/>
              <a:ext cx="1254441" cy="387583"/>
            </a:xfrm>
            <a:prstGeom prst="rect">
              <a:avLst/>
            </a:prstGeom>
            <a:noFill/>
            <a:ln>
              <a:noFill/>
            </a:ln>
          </p:spPr>
          <p:txBody>
            <a:bodyPr spcFirstLastPara="1" wrap="square" lIns="0" tIns="18075" rIns="0" bIns="0" anchor="t" anchorCtr="0">
              <a:spAutoFit/>
            </a:bodyPr>
            <a:lstStyle/>
            <a:p>
              <a:pPr marL="19050" algn="l" defTabSz="1371600" rtl="0">
                <a:buClr>
                  <a:srgbClr val="000000"/>
                </a:buClr>
              </a:pPr>
              <a:r>
                <a:rPr lang="en-US" sz="2400" b="1">
                  <a:solidFill>
                    <a:srgbClr val="000000"/>
                  </a:solidFill>
                  <a:latin typeface="Microsoft JhengHei"/>
                  <a:ea typeface="Microsoft JhengHei"/>
                  <a:cs typeface="Microsoft JhengHei"/>
                  <a:sym typeface="Microsoft JhengHei"/>
                </a:rPr>
                <a:t>檔於此。</a:t>
              </a:r>
              <a:endParaRPr sz="2400">
                <a:solidFill>
                  <a:srgbClr val="000000"/>
                </a:solidFill>
                <a:latin typeface="Microsoft JhengHei"/>
                <a:ea typeface="Microsoft JhengHei"/>
                <a:cs typeface="Microsoft JhengHei"/>
                <a:sym typeface="Microsoft JhengHei"/>
              </a:endParaRPr>
            </a:p>
          </p:txBody>
        </p:sp>
        <p:sp>
          <p:nvSpPr>
            <p:cNvPr id="550" name="Google Shape;550;p24"/>
            <p:cNvSpPr/>
            <p:nvPr/>
          </p:nvSpPr>
          <p:spPr>
            <a:xfrm>
              <a:off x="7125461" y="6761992"/>
              <a:ext cx="7324343" cy="2299715"/>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sp>
          <p:nvSpPr>
            <p:cNvPr id="551" name="Google Shape;551;p24"/>
            <p:cNvSpPr/>
            <p:nvPr/>
          </p:nvSpPr>
          <p:spPr>
            <a:xfrm>
              <a:off x="9676790" y="7087742"/>
              <a:ext cx="0" cy="1838325"/>
            </a:xfrm>
            <a:custGeom>
              <a:avLst/>
              <a:gdLst/>
              <a:ahLst/>
              <a:cxnLst/>
              <a:rect l="l" t="t" r="r" b="b"/>
              <a:pathLst>
                <a:path w="120000" h="1225550" extrusionOk="0">
                  <a:moveTo>
                    <a:pt x="0" y="0"/>
                  </a:moveTo>
                  <a:lnTo>
                    <a:pt x="0" y="1225296"/>
                  </a:lnTo>
                  <a:lnTo>
                    <a:pt x="0" y="0"/>
                  </a:lnTo>
                  <a:close/>
                </a:path>
              </a:pathLst>
            </a:custGeom>
            <a:noFill/>
            <a:ln w="38100" cap="flat" cmpd="sng">
              <a:solidFill>
                <a:srgbClr val="F2F2F2"/>
              </a:solidFill>
              <a:prstDash val="solid"/>
              <a:round/>
              <a:headEnd type="none" w="sm" len="sm"/>
              <a:tailEnd type="none" w="sm" len="sm"/>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sp>
          <p:nvSpPr>
            <p:cNvPr id="552" name="Google Shape;552;p24"/>
            <p:cNvSpPr/>
            <p:nvPr/>
          </p:nvSpPr>
          <p:spPr>
            <a:xfrm>
              <a:off x="7017200" y="7375437"/>
              <a:ext cx="2660333" cy="1049655"/>
            </a:xfrm>
            <a:custGeom>
              <a:avLst/>
              <a:gdLst/>
              <a:ahLst/>
              <a:cxnLst/>
              <a:rect l="l" t="t" r="r" b="b"/>
              <a:pathLst>
                <a:path w="1773554" h="699770" extrusionOk="0">
                  <a:moveTo>
                    <a:pt x="1773059" y="0"/>
                  </a:moveTo>
                  <a:lnTo>
                    <a:pt x="1414017" y="0"/>
                  </a:lnTo>
                  <a:lnTo>
                    <a:pt x="0" y="699452"/>
                  </a:lnTo>
                </a:path>
              </a:pathLst>
            </a:custGeom>
            <a:noFill/>
            <a:ln w="38100" cap="flat" cmpd="sng">
              <a:solidFill>
                <a:srgbClr val="F2F2F2"/>
              </a:solidFill>
              <a:prstDash val="solid"/>
              <a:round/>
              <a:headEnd type="none" w="sm" len="sm"/>
              <a:tailEnd type="none" w="sm" len="sm"/>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sp>
          <p:nvSpPr>
            <p:cNvPr id="553" name="Google Shape;553;p24"/>
            <p:cNvSpPr txBox="1"/>
            <p:nvPr/>
          </p:nvSpPr>
          <p:spPr>
            <a:xfrm>
              <a:off x="9792080" y="7087742"/>
              <a:ext cx="4503420" cy="1648834"/>
            </a:xfrm>
            <a:prstGeom prst="rect">
              <a:avLst/>
            </a:prstGeom>
            <a:solidFill>
              <a:srgbClr val="E6AF00"/>
            </a:solidFill>
            <a:ln w="38100" cap="flat" cmpd="sng">
              <a:solidFill>
                <a:srgbClr val="F2F2F2"/>
              </a:solidFill>
              <a:prstDash val="solid"/>
              <a:round/>
              <a:headEnd type="none" w="sm" len="sm"/>
              <a:tailEnd type="none" w="sm" len="sm"/>
            </a:ln>
          </p:spPr>
          <p:txBody>
            <a:bodyPr spcFirstLastPara="1" wrap="square" lIns="0" tIns="115238" rIns="0" bIns="0" anchor="t" anchorCtr="0">
              <a:spAutoFit/>
            </a:bodyPr>
            <a:lstStyle/>
            <a:p>
              <a:pPr marL="136208" algn="l" defTabSz="1371600" rtl="0">
                <a:buClr>
                  <a:srgbClr val="000000"/>
                </a:buClr>
              </a:pPr>
              <a:r>
                <a:rPr lang="en-US" sz="2400" b="1" u="sng" dirty="0" err="1">
                  <a:solidFill>
                    <a:srgbClr val="000000"/>
                  </a:solidFill>
                  <a:latin typeface="Microsoft JhengHei"/>
                  <a:ea typeface="Microsoft JhengHei"/>
                  <a:cs typeface="Microsoft JhengHei"/>
                  <a:sym typeface="Microsoft JhengHei"/>
                </a:rPr>
                <a:t>關鍵字</a:t>
              </a:r>
              <a:endParaRPr sz="2400" dirty="0">
                <a:solidFill>
                  <a:srgbClr val="000000"/>
                </a:solidFill>
                <a:latin typeface="Microsoft JhengHei"/>
                <a:ea typeface="Microsoft JhengHei"/>
                <a:cs typeface="Microsoft JhengHei"/>
                <a:sym typeface="Microsoft JhengHei"/>
              </a:endParaRPr>
            </a:p>
            <a:p>
              <a:pPr marL="136208" marR="243840" algn="l" defTabSz="1371600" rtl="0">
                <a:lnSpc>
                  <a:spcPct val="153750"/>
                </a:lnSpc>
                <a:spcBef>
                  <a:spcPts val="240"/>
                </a:spcBef>
                <a:buClr>
                  <a:srgbClr val="000000"/>
                </a:buClr>
              </a:pPr>
              <a:r>
                <a:rPr lang="en-US" sz="2400" b="1" dirty="0" err="1">
                  <a:solidFill>
                    <a:srgbClr val="000000"/>
                  </a:solidFill>
                  <a:latin typeface="Microsoft JhengHei"/>
                  <a:ea typeface="Microsoft JhengHei"/>
                  <a:cs typeface="Microsoft JhengHei"/>
                  <a:sym typeface="Microsoft JhengHei"/>
                </a:rPr>
                <a:t>一欄僅限一個關鍵詞，中文</a:t>
              </a:r>
              <a:r>
                <a:rPr lang="zh-TW" altLang="en-US" sz="2400" b="1" dirty="0">
                  <a:solidFill>
                    <a:srgbClr val="000000"/>
                  </a:solidFill>
                  <a:latin typeface="Microsoft JhengHei"/>
                  <a:ea typeface="Microsoft JhengHei"/>
                  <a:cs typeface="Microsoft JhengHei"/>
                  <a:sym typeface="Microsoft JhengHei"/>
                </a:rPr>
                <a:t>與</a:t>
              </a:r>
              <a:r>
                <a:rPr lang="en-US" sz="2400" b="1" dirty="0">
                  <a:solidFill>
                    <a:srgbClr val="000000"/>
                  </a:solidFill>
                  <a:latin typeface="Microsoft JhengHei"/>
                  <a:ea typeface="Microsoft JhengHei"/>
                  <a:cs typeface="Microsoft JhengHei"/>
                  <a:sym typeface="Microsoft JhengHei"/>
                </a:rPr>
                <a:t> </a:t>
              </a:r>
              <a:r>
                <a:rPr lang="en-US" sz="2400" b="1" dirty="0" err="1">
                  <a:solidFill>
                    <a:srgbClr val="000000"/>
                  </a:solidFill>
                  <a:latin typeface="Microsoft JhengHei"/>
                  <a:ea typeface="Microsoft JhengHei"/>
                  <a:cs typeface="Microsoft JhengHei"/>
                  <a:sym typeface="Microsoft JhengHei"/>
                </a:rPr>
                <a:t>英文的</a:t>
              </a:r>
              <a:r>
                <a:rPr lang="en-US" sz="2400" b="1" dirty="0">
                  <a:solidFill>
                    <a:srgbClr val="000000"/>
                  </a:solidFill>
                  <a:latin typeface="Microsoft JhengHei"/>
                  <a:ea typeface="Microsoft JhengHei"/>
                  <a:cs typeface="Microsoft JhengHei"/>
                  <a:sym typeface="Microsoft JhengHei"/>
                </a:rPr>
                <a:t> </a:t>
              </a:r>
              <a:r>
                <a:rPr lang="en-US" sz="2400" b="1" dirty="0" err="1">
                  <a:solidFill>
                    <a:srgbClr val="0000FF"/>
                  </a:solidFill>
                  <a:latin typeface="Microsoft JhengHei"/>
                  <a:ea typeface="Microsoft JhengHei"/>
                  <a:cs typeface="Microsoft JhengHei"/>
                  <a:sym typeface="Microsoft JhengHei"/>
                </a:rPr>
                <a:t>關鍵字組數</a:t>
              </a:r>
              <a:r>
                <a:rPr lang="en-US" sz="2400" b="1" dirty="0">
                  <a:solidFill>
                    <a:srgbClr val="0000FF"/>
                  </a:solidFill>
                  <a:latin typeface="Microsoft JhengHei"/>
                  <a:ea typeface="Microsoft JhengHei"/>
                  <a:cs typeface="Microsoft JhengHei"/>
                  <a:sym typeface="Microsoft JhengHei"/>
                </a:rPr>
                <a:t> </a:t>
              </a:r>
              <a:r>
                <a:rPr lang="en-US" sz="2400" b="1" dirty="0" err="1">
                  <a:solidFill>
                    <a:srgbClr val="000000"/>
                  </a:solidFill>
                  <a:latin typeface="Microsoft JhengHei"/>
                  <a:ea typeface="Microsoft JhengHei"/>
                  <a:cs typeface="Microsoft JhengHei"/>
                  <a:sym typeface="Microsoft JhengHei"/>
                </a:rPr>
                <a:t>必需一致</a:t>
              </a:r>
              <a:r>
                <a:rPr lang="en-US" sz="2400" b="1" dirty="0">
                  <a:solidFill>
                    <a:srgbClr val="000000"/>
                  </a:solidFill>
                  <a:latin typeface="Microsoft JhengHei"/>
                  <a:ea typeface="Microsoft JhengHei"/>
                  <a:cs typeface="Microsoft JhengHei"/>
                  <a:sym typeface="Microsoft JhengHei"/>
                </a:rPr>
                <a:t>。</a:t>
              </a:r>
              <a:endParaRPr sz="2400" dirty="0">
                <a:solidFill>
                  <a:srgbClr val="000000"/>
                </a:solidFill>
                <a:latin typeface="Microsoft JhengHei"/>
                <a:ea typeface="Microsoft JhengHei"/>
                <a:cs typeface="Microsoft JhengHei"/>
                <a:sym typeface="Microsoft JhengHei"/>
              </a:endParaRPr>
            </a:p>
          </p:txBody>
        </p:sp>
        <p:sp>
          <p:nvSpPr>
            <p:cNvPr id="554" name="Google Shape;554;p24"/>
            <p:cNvSpPr/>
            <p:nvPr/>
          </p:nvSpPr>
          <p:spPr>
            <a:xfrm>
              <a:off x="6926580" y="5276089"/>
              <a:ext cx="7523223" cy="1668779"/>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sp>
          <p:nvSpPr>
            <p:cNvPr id="555" name="Google Shape;555;p24"/>
            <p:cNvSpPr/>
            <p:nvPr/>
          </p:nvSpPr>
          <p:spPr>
            <a:xfrm>
              <a:off x="10266840" y="5469255"/>
              <a:ext cx="0" cy="1186815"/>
            </a:xfrm>
            <a:custGeom>
              <a:avLst/>
              <a:gdLst/>
              <a:ahLst/>
              <a:cxnLst/>
              <a:rect l="l" t="t" r="r" b="b"/>
              <a:pathLst>
                <a:path w="120000" h="791210" extrusionOk="0">
                  <a:moveTo>
                    <a:pt x="0" y="0"/>
                  </a:moveTo>
                  <a:lnTo>
                    <a:pt x="0" y="790955"/>
                  </a:lnTo>
                  <a:lnTo>
                    <a:pt x="0" y="0"/>
                  </a:lnTo>
                  <a:close/>
                </a:path>
              </a:pathLst>
            </a:custGeom>
            <a:noFill/>
            <a:ln w="38100" cap="flat" cmpd="sng">
              <a:solidFill>
                <a:srgbClr val="F2F2F2"/>
              </a:solidFill>
              <a:prstDash val="solid"/>
              <a:round/>
              <a:headEnd type="none" w="sm" len="sm"/>
              <a:tailEnd type="none" w="sm" len="sm"/>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sp>
          <p:nvSpPr>
            <p:cNvPr id="556" name="Google Shape;556;p24"/>
            <p:cNvSpPr/>
            <p:nvPr/>
          </p:nvSpPr>
          <p:spPr>
            <a:xfrm>
              <a:off x="6964810" y="5723520"/>
              <a:ext cx="3302318" cy="1158240"/>
            </a:xfrm>
            <a:custGeom>
              <a:avLst/>
              <a:gdLst/>
              <a:ahLst/>
              <a:cxnLst/>
              <a:rect l="l" t="t" r="r" b="b"/>
              <a:pathLst>
                <a:path w="2201545" h="772160" extrusionOk="0">
                  <a:moveTo>
                    <a:pt x="2201354" y="0"/>
                  </a:moveTo>
                  <a:lnTo>
                    <a:pt x="1141209" y="0"/>
                  </a:lnTo>
                  <a:lnTo>
                    <a:pt x="0" y="772007"/>
                  </a:lnTo>
                </a:path>
              </a:pathLst>
            </a:custGeom>
            <a:noFill/>
            <a:ln w="38100" cap="flat" cmpd="sng">
              <a:solidFill>
                <a:srgbClr val="F2F2F2"/>
              </a:solidFill>
              <a:prstDash val="solid"/>
              <a:round/>
              <a:headEnd type="none" w="sm" len="sm"/>
              <a:tailEnd type="none" w="sm" len="sm"/>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sp>
          <p:nvSpPr>
            <p:cNvPr id="557" name="Google Shape;557;p24"/>
            <p:cNvSpPr txBox="1"/>
            <p:nvPr/>
          </p:nvSpPr>
          <p:spPr>
            <a:xfrm>
              <a:off x="10441305" y="5469255"/>
              <a:ext cx="3996690" cy="955688"/>
            </a:xfrm>
            <a:prstGeom prst="rect">
              <a:avLst/>
            </a:prstGeom>
            <a:solidFill>
              <a:srgbClr val="E6AF00"/>
            </a:solidFill>
            <a:ln w="38100" cap="flat" cmpd="sng">
              <a:solidFill>
                <a:srgbClr val="F2F2F2"/>
              </a:solidFill>
              <a:prstDash val="solid"/>
              <a:round/>
              <a:headEnd type="none" w="sm" len="sm"/>
              <a:tailEnd type="none" w="sm" len="sm"/>
            </a:ln>
          </p:spPr>
          <p:txBody>
            <a:bodyPr spcFirstLastPara="1" wrap="square" lIns="0" tIns="113325" rIns="0" bIns="0" anchor="t" anchorCtr="0">
              <a:spAutoFit/>
            </a:bodyPr>
            <a:lstStyle/>
            <a:p>
              <a:pPr marL="135255" algn="l" defTabSz="1371600" rtl="0">
                <a:buClr>
                  <a:srgbClr val="000000"/>
                </a:buClr>
              </a:pPr>
              <a:r>
                <a:rPr lang="en-US" sz="2400" b="1" u="sng">
                  <a:solidFill>
                    <a:srgbClr val="000000"/>
                  </a:solidFill>
                  <a:latin typeface="Microsoft JhengHei"/>
                  <a:ea typeface="Microsoft JhengHei"/>
                  <a:cs typeface="Microsoft JhengHei"/>
                  <a:sym typeface="Microsoft JhengHei"/>
                </a:rPr>
                <a:t>論文頁數</a:t>
              </a:r>
              <a:endParaRPr sz="2400">
                <a:solidFill>
                  <a:srgbClr val="000000"/>
                </a:solidFill>
                <a:latin typeface="Microsoft JhengHei"/>
                <a:ea typeface="Microsoft JhengHei"/>
                <a:cs typeface="Microsoft JhengHei"/>
                <a:sym typeface="Microsoft JhengHei"/>
              </a:endParaRPr>
            </a:p>
            <a:p>
              <a:pPr marL="135255" algn="l" defTabSz="1371600" rtl="0">
                <a:spcBef>
                  <a:spcPts val="795"/>
                </a:spcBef>
                <a:buClr>
                  <a:srgbClr val="000000"/>
                </a:buClr>
              </a:pPr>
              <a:r>
                <a:rPr lang="en-US" sz="2400" b="1">
                  <a:solidFill>
                    <a:srgbClr val="000000"/>
                  </a:solidFill>
                  <a:latin typeface="Microsoft JhengHei"/>
                  <a:ea typeface="Microsoft JhengHei"/>
                  <a:cs typeface="Microsoft JhengHei"/>
                  <a:sym typeface="Microsoft JhengHei"/>
                </a:rPr>
                <a:t>本文的頁數（不含目錄）</a:t>
              </a:r>
              <a:endParaRPr sz="2400">
                <a:solidFill>
                  <a:srgbClr val="000000"/>
                </a:solidFill>
                <a:latin typeface="Microsoft JhengHei"/>
                <a:ea typeface="Microsoft JhengHei"/>
                <a:cs typeface="Microsoft JhengHei"/>
                <a:sym typeface="Microsoft JhengHei"/>
              </a:endParaRPr>
            </a:p>
          </p:txBody>
        </p:sp>
      </p:grpSp>
      <p:sp>
        <p:nvSpPr>
          <p:cNvPr id="558" name="Google Shape;558;p24"/>
          <p:cNvSpPr txBox="1">
            <a:spLocks noGrp="1"/>
          </p:cNvSpPr>
          <p:nvPr>
            <p:ph type="sldNum" sz="quarter" idx="7"/>
          </p:nvPr>
        </p:nvSpPr>
        <p:spPr>
          <a:prstGeom prst="rect">
            <a:avLst/>
          </a:prstGeom>
          <a:noFill/>
          <a:ln>
            <a:noFill/>
          </a:ln>
        </p:spPr>
        <p:txBody>
          <a:bodyPr spcFirstLastPara="1" wrap="square" lIns="0" tIns="0" rIns="0" bIns="0" anchor="t" anchorCtr="0">
            <a:spAutoFit/>
          </a:bodyPr>
          <a:lstStyle/>
          <a:p>
            <a:pPr marL="38100" defTabSz="1371600">
              <a:buClr>
                <a:srgbClr val="000000"/>
              </a:buClr>
            </a:pPr>
            <a:fld id="{00000000-1234-1234-1234-123412341234}" type="slidenum">
              <a:rPr lang="en-US">
                <a:solidFill>
                  <a:srgbClr val="000000"/>
                </a:solidFill>
              </a:rPr>
              <a:pPr marL="38100" defTabSz="1371600">
                <a:buClr>
                  <a:srgbClr val="000000"/>
                </a:buClr>
              </a:pPr>
              <a:t>23</a:t>
            </a:fld>
            <a:endParaRPr dirty="0">
              <a:solidFill>
                <a:srgbClr val="000000"/>
              </a:solidFill>
            </a:endParaRPr>
          </a:p>
        </p:txBody>
      </p:sp>
      <p:sp>
        <p:nvSpPr>
          <p:cNvPr id="35" name="Google Shape;472;p22"/>
          <p:cNvSpPr txBox="1"/>
          <p:nvPr/>
        </p:nvSpPr>
        <p:spPr>
          <a:xfrm>
            <a:off x="2972942" y="1943100"/>
            <a:ext cx="5401625" cy="574181"/>
          </a:xfrm>
          <a:prstGeom prst="rect">
            <a:avLst/>
          </a:prstGeom>
          <a:noFill/>
          <a:ln>
            <a:noFill/>
          </a:ln>
        </p:spPr>
        <p:txBody>
          <a:bodyPr spcFirstLastPara="1" wrap="square" lIns="0" tIns="19988" rIns="0" bIns="0" anchor="t" anchorCtr="0">
            <a:spAutoFit/>
          </a:bodyPr>
          <a:lstStyle/>
          <a:p>
            <a:pPr marL="19050" algn="l" defTabSz="1371600" rtl="0">
              <a:buClr>
                <a:srgbClr val="000000"/>
              </a:buClr>
            </a:pPr>
            <a:r>
              <a:rPr lang="en-US" altLang="zh-TW" sz="3600" dirty="0">
                <a:solidFill>
                  <a:srgbClr val="1F497D">
                    <a:lumMod val="75000"/>
                  </a:srgbClr>
                </a:solidFill>
                <a:latin typeface="微軟正黑體" panose="020B0604030504040204" pitchFamily="34" charset="-120"/>
                <a:ea typeface="微軟正黑體" panose="020B0604030504040204" pitchFamily="34" charset="-120"/>
                <a:cs typeface="Arial"/>
                <a:sym typeface="Arial"/>
              </a:rPr>
              <a:t>Step1</a:t>
            </a:r>
            <a:r>
              <a:rPr lang="zh-TW" altLang="zh-TW" sz="3600" dirty="0">
                <a:solidFill>
                  <a:srgbClr val="1F497D">
                    <a:lumMod val="75000"/>
                  </a:srgbClr>
                </a:solidFill>
                <a:latin typeface="微軟正黑體" panose="020B0604030504040204" pitchFamily="34" charset="-120"/>
                <a:ea typeface="微軟正黑體" panose="020B0604030504040204" pitchFamily="34" charset="-120"/>
                <a:cs typeface="Arial"/>
                <a:sym typeface="Arial"/>
              </a:rPr>
              <a:t>：</a:t>
            </a:r>
            <a:r>
              <a:rPr lang="en-US" sz="3600" b="1" dirty="0" err="1">
                <a:solidFill>
                  <a:srgbClr val="1F497D">
                    <a:lumMod val="75000"/>
                  </a:srgbClr>
                </a:solidFill>
                <a:latin typeface="微軟正黑體" panose="020B0604030504040204" pitchFamily="34" charset="-120"/>
                <a:ea typeface="微軟正黑體" panose="020B0604030504040204" pitchFamily="34" charset="-120"/>
                <a:cs typeface="Microsoft JhengHei"/>
                <a:sym typeface="Microsoft JhengHei"/>
              </a:rPr>
              <a:t>輸入論文基本資料</a:t>
            </a:r>
            <a:endParaRPr sz="3600" dirty="0">
              <a:solidFill>
                <a:srgbClr val="1F497D">
                  <a:lumMod val="75000"/>
                </a:srgbClr>
              </a:solidFill>
              <a:latin typeface="微軟正黑體" panose="020B0604030504040204" pitchFamily="34" charset="-120"/>
              <a:ea typeface="微軟正黑體" panose="020B0604030504040204" pitchFamily="34" charset="-120"/>
              <a:cs typeface="Microsoft JhengHei"/>
              <a:sym typeface="Microsoft JhengHei"/>
            </a:endParaRPr>
          </a:p>
        </p:txBody>
      </p:sp>
      <p:sp>
        <p:nvSpPr>
          <p:cNvPr id="37" name="標題 1"/>
          <p:cNvSpPr txBox="1">
            <a:spLocks/>
          </p:cNvSpPr>
          <p:nvPr/>
        </p:nvSpPr>
        <p:spPr>
          <a:xfrm>
            <a:off x="2608199" y="800312"/>
            <a:ext cx="12420441" cy="923330"/>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4000" b="0" i="0" u="none" strike="noStrike" cap="none">
                <a:solidFill>
                  <a:srgbClr val="660066"/>
                </a:solidFill>
                <a:latin typeface="Microsoft JhengHei"/>
                <a:ea typeface="Microsoft JhengHei"/>
                <a:cs typeface="Microsoft JhengHei"/>
                <a:sym typeface="Microsoft JhengHe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defTabSz="1371600"/>
            <a:r>
              <a:rPr lang="zh-TW" altLang="en-US" sz="6000" b="1" dirty="0">
                <a:solidFill>
                  <a:srgbClr val="000000"/>
                </a:solidFill>
              </a:rPr>
              <a:t>上傳論文資料</a:t>
            </a:r>
            <a:endParaRPr lang="zh-TW" altLang="en-US" sz="6000" dirty="0"/>
          </a:p>
        </p:txBody>
      </p:sp>
    </p:spTree>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25"/>
          <p:cNvSpPr/>
          <p:nvPr/>
        </p:nvSpPr>
        <p:spPr>
          <a:xfrm>
            <a:off x="2287142" y="1142"/>
            <a:ext cx="1371600" cy="0"/>
          </a:xfrm>
          <a:custGeom>
            <a:avLst/>
            <a:gdLst/>
            <a:ahLst/>
            <a:cxnLst/>
            <a:rect l="l" t="t" r="r" b="b"/>
            <a:pathLst>
              <a:path w="914400" h="120000" extrusionOk="0">
                <a:moveTo>
                  <a:pt x="0" y="0"/>
                </a:moveTo>
                <a:lnTo>
                  <a:pt x="914400" y="0"/>
                </a:lnTo>
              </a:path>
            </a:pathLst>
          </a:custGeom>
          <a:noFill/>
          <a:ln w="9525" cap="flat" cmpd="sng">
            <a:solidFill>
              <a:srgbClr val="FBFFFF"/>
            </a:solidFill>
            <a:prstDash val="solid"/>
            <a:round/>
            <a:headEnd type="none" w="sm" len="sm"/>
            <a:tailEnd type="none" w="sm" len="sm"/>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sp>
        <p:nvSpPr>
          <p:cNvPr id="564" name="Google Shape;564;p25"/>
          <p:cNvSpPr/>
          <p:nvPr/>
        </p:nvSpPr>
        <p:spPr>
          <a:xfrm>
            <a:off x="2287142" y="1142"/>
            <a:ext cx="1371600" cy="0"/>
          </a:xfrm>
          <a:custGeom>
            <a:avLst/>
            <a:gdLst/>
            <a:ahLst/>
            <a:cxnLst/>
            <a:rect l="l" t="t" r="r" b="b"/>
            <a:pathLst>
              <a:path w="914400" h="120000" extrusionOk="0">
                <a:moveTo>
                  <a:pt x="0" y="0"/>
                </a:moveTo>
                <a:lnTo>
                  <a:pt x="914400" y="0"/>
                </a:lnTo>
              </a:path>
            </a:pathLst>
          </a:custGeom>
          <a:noFill/>
          <a:ln w="9525" cap="flat" cmpd="sng">
            <a:solidFill>
              <a:srgbClr val="FBFFFF"/>
            </a:solidFill>
            <a:prstDash val="solid"/>
            <a:round/>
            <a:headEnd type="none" w="sm" len="sm"/>
            <a:tailEnd type="none" w="sm" len="sm"/>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sp>
        <p:nvSpPr>
          <p:cNvPr id="571" name="Google Shape;571;p25"/>
          <p:cNvSpPr txBox="1"/>
          <p:nvPr/>
        </p:nvSpPr>
        <p:spPr>
          <a:xfrm>
            <a:off x="2972942" y="2713482"/>
            <a:ext cx="4998719" cy="794754"/>
          </a:xfrm>
          <a:prstGeom prst="rect">
            <a:avLst/>
          </a:prstGeom>
          <a:noFill/>
          <a:ln>
            <a:noFill/>
          </a:ln>
        </p:spPr>
        <p:txBody>
          <a:bodyPr spcFirstLastPara="1" wrap="square" lIns="0" tIns="19988" rIns="0" bIns="0" anchor="t" anchorCtr="0">
            <a:spAutoFit/>
          </a:bodyPr>
          <a:lstStyle/>
          <a:p>
            <a:pPr marL="774383" algn="l" defTabSz="1371600" rtl="0">
              <a:spcBef>
                <a:spcPts val="2820"/>
              </a:spcBef>
              <a:buClr>
                <a:srgbClr val="000000"/>
              </a:buClr>
            </a:pPr>
            <a:r>
              <a:rPr lang="en-US" sz="2700" b="1" dirty="0" err="1">
                <a:solidFill>
                  <a:srgbClr val="C00000"/>
                </a:solidFill>
                <a:latin typeface="Microsoft JhengHei"/>
                <a:ea typeface="Microsoft JhengHei"/>
                <a:cs typeface="Microsoft JhengHei"/>
                <a:sym typeface="Microsoft JhengHei"/>
              </a:rPr>
              <a:t>中外文摘要</a:t>
            </a:r>
            <a:endParaRPr sz="2700" dirty="0">
              <a:solidFill>
                <a:srgbClr val="000000"/>
              </a:solidFill>
              <a:latin typeface="Microsoft JhengHei"/>
              <a:ea typeface="Microsoft JhengHei"/>
              <a:cs typeface="Microsoft JhengHei"/>
              <a:sym typeface="Microsoft JhengHei"/>
            </a:endParaRPr>
          </a:p>
        </p:txBody>
      </p:sp>
      <p:sp>
        <p:nvSpPr>
          <p:cNvPr id="572" name="Google Shape;572;p25"/>
          <p:cNvSpPr/>
          <p:nvPr/>
        </p:nvSpPr>
        <p:spPr>
          <a:xfrm>
            <a:off x="4768597" y="3854197"/>
            <a:ext cx="8750807" cy="6041549"/>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sp>
        <p:nvSpPr>
          <p:cNvPr id="573" name="Google Shape;573;p25"/>
          <p:cNvSpPr/>
          <p:nvPr/>
        </p:nvSpPr>
        <p:spPr>
          <a:xfrm>
            <a:off x="4761738" y="3847339"/>
            <a:ext cx="8764905" cy="6055994"/>
          </a:xfrm>
          <a:custGeom>
            <a:avLst/>
            <a:gdLst/>
            <a:ahLst/>
            <a:cxnLst/>
            <a:rect l="l" t="t" r="r" b="b"/>
            <a:pathLst>
              <a:path w="5843270" h="4037329" extrusionOk="0">
                <a:moveTo>
                  <a:pt x="0" y="0"/>
                </a:moveTo>
                <a:lnTo>
                  <a:pt x="5843015" y="0"/>
                </a:lnTo>
                <a:lnTo>
                  <a:pt x="5843015" y="4037076"/>
                </a:lnTo>
                <a:lnTo>
                  <a:pt x="0" y="4037076"/>
                </a:lnTo>
                <a:lnTo>
                  <a:pt x="0" y="0"/>
                </a:lnTo>
                <a:close/>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sp>
        <p:nvSpPr>
          <p:cNvPr id="574" name="Google Shape;574;p25"/>
          <p:cNvSpPr/>
          <p:nvPr/>
        </p:nvSpPr>
        <p:spPr>
          <a:xfrm>
            <a:off x="10527031" y="4533139"/>
            <a:ext cx="3893039" cy="1298447"/>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sp>
        <p:nvSpPr>
          <p:cNvPr id="575" name="Google Shape;575;p25"/>
          <p:cNvSpPr/>
          <p:nvPr/>
        </p:nvSpPr>
        <p:spPr>
          <a:xfrm>
            <a:off x="10481309" y="4624579"/>
            <a:ext cx="3675887" cy="1193291"/>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sp>
        <p:nvSpPr>
          <p:cNvPr id="576" name="Google Shape;576;p25"/>
          <p:cNvSpPr/>
          <p:nvPr/>
        </p:nvSpPr>
        <p:spPr>
          <a:xfrm>
            <a:off x="10547603" y="4496561"/>
            <a:ext cx="3889058" cy="1294448"/>
          </a:xfrm>
          <a:custGeom>
            <a:avLst/>
            <a:gdLst/>
            <a:ahLst/>
            <a:cxnLst/>
            <a:rect l="l" t="t" r="r" b="b"/>
            <a:pathLst>
              <a:path w="2592704" h="862964" extrusionOk="0">
                <a:moveTo>
                  <a:pt x="0" y="0"/>
                </a:moveTo>
                <a:lnTo>
                  <a:pt x="2592323" y="0"/>
                </a:lnTo>
                <a:lnTo>
                  <a:pt x="2592323" y="862584"/>
                </a:lnTo>
                <a:lnTo>
                  <a:pt x="0" y="862584"/>
                </a:lnTo>
                <a:lnTo>
                  <a:pt x="0" y="0"/>
                </a:lnTo>
                <a:close/>
              </a:path>
            </a:pathLst>
          </a:custGeom>
          <a:solidFill>
            <a:srgbClr val="000000">
              <a:alpha val="74509"/>
            </a:srgbClr>
          </a:solidFill>
          <a:ln>
            <a:noFill/>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sp>
        <p:nvSpPr>
          <p:cNvPr id="577" name="Google Shape;577;p25"/>
          <p:cNvSpPr txBox="1"/>
          <p:nvPr/>
        </p:nvSpPr>
        <p:spPr>
          <a:xfrm>
            <a:off x="10547603" y="4468458"/>
            <a:ext cx="3889058" cy="1122072"/>
          </a:xfrm>
          <a:prstGeom prst="rect">
            <a:avLst/>
          </a:prstGeom>
          <a:noFill/>
          <a:ln>
            <a:noFill/>
          </a:ln>
        </p:spPr>
        <p:txBody>
          <a:bodyPr spcFirstLastPara="1" wrap="square" lIns="0" tIns="201900" rIns="0" bIns="0" anchor="t" anchorCtr="0">
            <a:spAutoFit/>
          </a:bodyPr>
          <a:lstStyle/>
          <a:p>
            <a:pPr marL="137160" algn="l" defTabSz="1371600" rtl="0">
              <a:buClr>
                <a:srgbClr val="000000"/>
              </a:buClr>
            </a:pPr>
            <a:r>
              <a:rPr lang="en-US" sz="2400" b="1">
                <a:solidFill>
                  <a:srgbClr val="FFFFFF"/>
                </a:solidFill>
                <a:latin typeface="Microsoft JhengHei"/>
                <a:ea typeface="Microsoft JhengHei"/>
                <a:cs typeface="Microsoft JhengHei"/>
                <a:sym typeface="Microsoft JhengHei"/>
              </a:rPr>
              <a:t>輸入論文摘要 ( 建議由原</a:t>
            </a:r>
            <a:endParaRPr sz="2400">
              <a:solidFill>
                <a:srgbClr val="000000"/>
              </a:solidFill>
              <a:latin typeface="Microsoft JhengHei"/>
              <a:ea typeface="Microsoft JhengHei"/>
              <a:cs typeface="Microsoft JhengHei"/>
              <a:sym typeface="Microsoft JhengHei"/>
            </a:endParaRPr>
          </a:p>
          <a:p>
            <a:pPr marL="137160" algn="l" defTabSz="1371600" rtl="0">
              <a:spcBef>
                <a:spcPts val="1440"/>
              </a:spcBef>
              <a:buClr>
                <a:srgbClr val="000000"/>
              </a:buClr>
            </a:pPr>
            <a:r>
              <a:rPr lang="en-US" sz="2400" b="1">
                <a:solidFill>
                  <a:srgbClr val="FFFFFF"/>
                </a:solidFill>
                <a:latin typeface="Microsoft JhengHei"/>
                <a:ea typeface="Microsoft JhengHei"/>
                <a:cs typeface="Microsoft JhengHei"/>
                <a:sym typeface="Microsoft JhengHei"/>
              </a:rPr>
              <a:t>Word檔案複製轉貼 )</a:t>
            </a:r>
            <a:endParaRPr sz="2400">
              <a:solidFill>
                <a:srgbClr val="000000"/>
              </a:solidFill>
              <a:latin typeface="Microsoft JhengHei"/>
              <a:ea typeface="Microsoft JhengHei"/>
              <a:cs typeface="Microsoft JhengHei"/>
              <a:sym typeface="Microsoft JhengHei"/>
            </a:endParaRPr>
          </a:p>
        </p:txBody>
      </p:sp>
      <p:sp>
        <p:nvSpPr>
          <p:cNvPr id="578" name="Google Shape;578;p25"/>
          <p:cNvSpPr txBox="1">
            <a:spLocks noGrp="1"/>
          </p:cNvSpPr>
          <p:nvPr>
            <p:ph type="sldNum" sz="quarter" idx="7"/>
          </p:nvPr>
        </p:nvSpPr>
        <p:spPr>
          <a:prstGeom prst="rect">
            <a:avLst/>
          </a:prstGeom>
          <a:noFill/>
          <a:ln>
            <a:noFill/>
          </a:ln>
        </p:spPr>
        <p:txBody>
          <a:bodyPr spcFirstLastPara="1" wrap="square" lIns="0" tIns="0" rIns="0" bIns="0" anchor="t" anchorCtr="0">
            <a:spAutoFit/>
          </a:bodyPr>
          <a:lstStyle/>
          <a:p>
            <a:pPr marL="38100" defTabSz="1371600">
              <a:buClr>
                <a:srgbClr val="000000"/>
              </a:buClr>
            </a:pPr>
            <a:fld id="{00000000-1234-1234-1234-123412341234}" type="slidenum">
              <a:rPr lang="en-US">
                <a:solidFill>
                  <a:srgbClr val="000000"/>
                </a:solidFill>
              </a:rPr>
              <a:pPr marL="38100" defTabSz="1371600">
                <a:buClr>
                  <a:srgbClr val="000000"/>
                </a:buClr>
              </a:pPr>
              <a:t>24</a:t>
            </a:fld>
            <a:endParaRPr>
              <a:solidFill>
                <a:srgbClr val="000000"/>
              </a:solidFill>
            </a:endParaRPr>
          </a:p>
        </p:txBody>
      </p:sp>
      <p:sp>
        <p:nvSpPr>
          <p:cNvPr id="18" name="Google Shape;472;p22"/>
          <p:cNvSpPr txBox="1"/>
          <p:nvPr/>
        </p:nvSpPr>
        <p:spPr>
          <a:xfrm>
            <a:off x="2972942" y="2199739"/>
            <a:ext cx="5401625" cy="574181"/>
          </a:xfrm>
          <a:prstGeom prst="rect">
            <a:avLst/>
          </a:prstGeom>
          <a:noFill/>
          <a:ln>
            <a:noFill/>
          </a:ln>
        </p:spPr>
        <p:txBody>
          <a:bodyPr spcFirstLastPara="1" wrap="square" lIns="0" tIns="19988" rIns="0" bIns="0" anchor="t" anchorCtr="0">
            <a:spAutoFit/>
          </a:bodyPr>
          <a:lstStyle/>
          <a:p>
            <a:pPr marL="19050" algn="l" defTabSz="1371600" rtl="0">
              <a:buClr>
                <a:srgbClr val="000000"/>
              </a:buClr>
            </a:pPr>
            <a:r>
              <a:rPr lang="en-US" altLang="zh-TW" sz="3600" dirty="0">
                <a:solidFill>
                  <a:srgbClr val="1F497D">
                    <a:lumMod val="75000"/>
                  </a:srgbClr>
                </a:solidFill>
                <a:latin typeface="微軟正黑體" panose="020B0604030504040204" pitchFamily="34" charset="-120"/>
                <a:ea typeface="微軟正黑體" panose="020B0604030504040204" pitchFamily="34" charset="-120"/>
                <a:cs typeface="Arial"/>
                <a:sym typeface="Arial"/>
              </a:rPr>
              <a:t>Step1</a:t>
            </a:r>
            <a:r>
              <a:rPr lang="zh-TW" altLang="zh-TW" sz="3600" dirty="0">
                <a:solidFill>
                  <a:srgbClr val="1F497D">
                    <a:lumMod val="75000"/>
                  </a:srgbClr>
                </a:solidFill>
                <a:latin typeface="微軟正黑體" panose="020B0604030504040204" pitchFamily="34" charset="-120"/>
                <a:ea typeface="微軟正黑體" panose="020B0604030504040204" pitchFamily="34" charset="-120"/>
                <a:cs typeface="Arial"/>
                <a:sym typeface="Arial"/>
              </a:rPr>
              <a:t>：</a:t>
            </a:r>
            <a:r>
              <a:rPr lang="en-US" sz="3600" b="1" dirty="0" err="1">
                <a:solidFill>
                  <a:srgbClr val="1F497D">
                    <a:lumMod val="75000"/>
                  </a:srgbClr>
                </a:solidFill>
                <a:latin typeface="微軟正黑體" panose="020B0604030504040204" pitchFamily="34" charset="-120"/>
                <a:ea typeface="微軟正黑體" panose="020B0604030504040204" pitchFamily="34" charset="-120"/>
                <a:cs typeface="Microsoft JhengHei"/>
                <a:sym typeface="Microsoft JhengHei"/>
              </a:rPr>
              <a:t>輸入論文基本資料</a:t>
            </a:r>
            <a:endParaRPr sz="3600" dirty="0">
              <a:solidFill>
                <a:srgbClr val="1F497D">
                  <a:lumMod val="75000"/>
                </a:srgbClr>
              </a:solidFill>
              <a:latin typeface="微軟正黑體" panose="020B0604030504040204" pitchFamily="34" charset="-120"/>
              <a:ea typeface="微軟正黑體" panose="020B0604030504040204" pitchFamily="34" charset="-120"/>
              <a:cs typeface="Microsoft JhengHei"/>
              <a:sym typeface="Microsoft JhengHei"/>
            </a:endParaRPr>
          </a:p>
        </p:txBody>
      </p:sp>
      <p:sp>
        <p:nvSpPr>
          <p:cNvPr id="19" name="標題 1"/>
          <p:cNvSpPr txBox="1">
            <a:spLocks/>
          </p:cNvSpPr>
          <p:nvPr/>
        </p:nvSpPr>
        <p:spPr>
          <a:xfrm>
            <a:off x="2608199" y="1071617"/>
            <a:ext cx="12420441" cy="923330"/>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4000" b="0" i="0" u="none" strike="noStrike" cap="none">
                <a:solidFill>
                  <a:srgbClr val="660066"/>
                </a:solidFill>
                <a:latin typeface="Microsoft JhengHei"/>
                <a:ea typeface="Microsoft JhengHei"/>
                <a:cs typeface="Microsoft JhengHei"/>
                <a:sym typeface="Microsoft JhengHe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defTabSz="1371600"/>
            <a:r>
              <a:rPr lang="zh-TW" altLang="en-US" sz="6000" b="1" dirty="0">
                <a:solidFill>
                  <a:srgbClr val="000000"/>
                </a:solidFill>
              </a:rPr>
              <a:t>上傳論文資料</a:t>
            </a:r>
            <a:endParaRPr lang="zh-TW" altLang="en-US" sz="6000" dirty="0"/>
          </a:p>
        </p:txBody>
      </p:sp>
    </p:spTree>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26"/>
          <p:cNvSpPr/>
          <p:nvPr/>
        </p:nvSpPr>
        <p:spPr>
          <a:xfrm>
            <a:off x="2287142" y="1142"/>
            <a:ext cx="1371600" cy="0"/>
          </a:xfrm>
          <a:custGeom>
            <a:avLst/>
            <a:gdLst/>
            <a:ahLst/>
            <a:cxnLst/>
            <a:rect l="l" t="t" r="r" b="b"/>
            <a:pathLst>
              <a:path w="914400" h="120000" extrusionOk="0">
                <a:moveTo>
                  <a:pt x="0" y="0"/>
                </a:moveTo>
                <a:lnTo>
                  <a:pt x="914400" y="0"/>
                </a:lnTo>
              </a:path>
            </a:pathLst>
          </a:custGeom>
          <a:noFill/>
          <a:ln w="9525" cap="flat" cmpd="sng">
            <a:solidFill>
              <a:srgbClr val="FBFFFF"/>
            </a:solidFill>
            <a:prstDash val="solid"/>
            <a:round/>
            <a:headEnd type="none" w="sm" len="sm"/>
            <a:tailEnd type="none" w="sm" len="sm"/>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sp>
        <p:nvSpPr>
          <p:cNvPr id="584" name="Google Shape;584;p26"/>
          <p:cNvSpPr/>
          <p:nvPr/>
        </p:nvSpPr>
        <p:spPr>
          <a:xfrm>
            <a:off x="2287142" y="1142"/>
            <a:ext cx="1371600" cy="0"/>
          </a:xfrm>
          <a:custGeom>
            <a:avLst/>
            <a:gdLst/>
            <a:ahLst/>
            <a:cxnLst/>
            <a:rect l="l" t="t" r="r" b="b"/>
            <a:pathLst>
              <a:path w="914400" h="120000" extrusionOk="0">
                <a:moveTo>
                  <a:pt x="0" y="0"/>
                </a:moveTo>
                <a:lnTo>
                  <a:pt x="914400" y="0"/>
                </a:lnTo>
              </a:path>
            </a:pathLst>
          </a:custGeom>
          <a:noFill/>
          <a:ln w="9525" cap="flat" cmpd="sng">
            <a:solidFill>
              <a:srgbClr val="FBFFFF"/>
            </a:solidFill>
            <a:prstDash val="solid"/>
            <a:round/>
            <a:headEnd type="none" w="sm" len="sm"/>
            <a:tailEnd type="none" w="sm" len="sm"/>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sp>
        <p:nvSpPr>
          <p:cNvPr id="591" name="Google Shape;591;p26"/>
          <p:cNvSpPr txBox="1"/>
          <p:nvPr/>
        </p:nvSpPr>
        <p:spPr>
          <a:xfrm>
            <a:off x="2972942" y="2401387"/>
            <a:ext cx="1702547" cy="794754"/>
          </a:xfrm>
          <a:prstGeom prst="rect">
            <a:avLst/>
          </a:prstGeom>
          <a:noFill/>
          <a:ln>
            <a:noFill/>
          </a:ln>
        </p:spPr>
        <p:txBody>
          <a:bodyPr spcFirstLastPara="1" wrap="square" lIns="0" tIns="19988" rIns="0" bIns="0" anchor="t" anchorCtr="0">
            <a:spAutoFit/>
          </a:bodyPr>
          <a:lstStyle/>
          <a:p>
            <a:pPr marL="774383" algn="l" defTabSz="1371600" rtl="0">
              <a:spcBef>
                <a:spcPts val="2820"/>
              </a:spcBef>
              <a:buClr>
                <a:srgbClr val="000000"/>
              </a:buClr>
            </a:pPr>
            <a:r>
              <a:rPr lang="en-US" sz="2700" b="1" dirty="0" err="1">
                <a:solidFill>
                  <a:srgbClr val="C00000"/>
                </a:solidFill>
                <a:latin typeface="Microsoft JhengHei"/>
                <a:ea typeface="Microsoft JhengHei"/>
                <a:cs typeface="Microsoft JhengHei"/>
                <a:sym typeface="Microsoft JhengHei"/>
              </a:rPr>
              <a:t>目錄</a:t>
            </a:r>
            <a:endParaRPr sz="2700" dirty="0">
              <a:solidFill>
                <a:srgbClr val="000000"/>
              </a:solidFill>
              <a:latin typeface="Microsoft JhengHei"/>
              <a:ea typeface="Microsoft JhengHei"/>
              <a:cs typeface="Microsoft JhengHei"/>
              <a:sym typeface="Microsoft JhengHei"/>
            </a:endParaRPr>
          </a:p>
        </p:txBody>
      </p:sp>
      <p:grpSp>
        <p:nvGrpSpPr>
          <p:cNvPr id="4" name="群組 3">
            <a:extLst>
              <a:ext uri="{FF2B5EF4-FFF2-40B4-BE49-F238E27FC236}">
                <a16:creationId xmlns:a16="http://schemas.microsoft.com/office/drawing/2014/main" id="{95EE4BBD-7B93-4536-A3D4-72A6D5FA02B3}"/>
              </a:ext>
            </a:extLst>
          </p:cNvPr>
          <p:cNvGrpSpPr/>
          <p:nvPr/>
        </p:nvGrpSpPr>
        <p:grpSpPr>
          <a:xfrm>
            <a:off x="4419600" y="3238500"/>
            <a:ext cx="10123932" cy="6305912"/>
            <a:chOff x="4419600" y="3775348"/>
            <a:chExt cx="10123932" cy="6305912"/>
          </a:xfrm>
        </p:grpSpPr>
        <p:sp>
          <p:nvSpPr>
            <p:cNvPr id="592" name="Google Shape;592;p26"/>
            <p:cNvSpPr/>
            <p:nvPr/>
          </p:nvSpPr>
          <p:spPr>
            <a:xfrm>
              <a:off x="4419600" y="3775348"/>
              <a:ext cx="9159239" cy="6305912"/>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sp>
          <p:nvSpPr>
            <p:cNvPr id="593" name="Google Shape;593;p26"/>
            <p:cNvSpPr/>
            <p:nvPr/>
          </p:nvSpPr>
          <p:spPr>
            <a:xfrm>
              <a:off x="4709159" y="3840480"/>
              <a:ext cx="8869680" cy="5631180"/>
            </a:xfrm>
            <a:custGeom>
              <a:avLst/>
              <a:gdLst/>
              <a:ahLst/>
              <a:cxnLst/>
              <a:rect l="l" t="t" r="r" b="b"/>
              <a:pathLst>
                <a:path w="5913120" h="3754120" extrusionOk="0">
                  <a:moveTo>
                    <a:pt x="0" y="0"/>
                  </a:moveTo>
                  <a:lnTo>
                    <a:pt x="5913120" y="0"/>
                  </a:lnTo>
                  <a:lnTo>
                    <a:pt x="5913120" y="3753612"/>
                  </a:lnTo>
                  <a:lnTo>
                    <a:pt x="0" y="3753612"/>
                  </a:lnTo>
                  <a:lnTo>
                    <a:pt x="0" y="0"/>
                  </a:lnTo>
                  <a:close/>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sp>
          <p:nvSpPr>
            <p:cNvPr id="594" name="Google Shape;594;p26"/>
            <p:cNvSpPr/>
            <p:nvPr/>
          </p:nvSpPr>
          <p:spPr>
            <a:xfrm>
              <a:off x="10202417" y="4533137"/>
              <a:ext cx="4325111" cy="2052827"/>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sp>
          <p:nvSpPr>
            <p:cNvPr id="595" name="Google Shape;595;p26"/>
            <p:cNvSpPr/>
            <p:nvPr/>
          </p:nvSpPr>
          <p:spPr>
            <a:xfrm>
              <a:off x="10156697" y="4624579"/>
              <a:ext cx="4322825" cy="1741931"/>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sp>
          <p:nvSpPr>
            <p:cNvPr id="596" name="Google Shape;596;p26"/>
            <p:cNvSpPr/>
            <p:nvPr/>
          </p:nvSpPr>
          <p:spPr>
            <a:xfrm>
              <a:off x="10222992" y="4496561"/>
              <a:ext cx="4320540" cy="2048828"/>
            </a:xfrm>
            <a:custGeom>
              <a:avLst/>
              <a:gdLst/>
              <a:ahLst/>
              <a:cxnLst/>
              <a:rect l="l" t="t" r="r" b="b"/>
              <a:pathLst>
                <a:path w="2880359" h="1365885" extrusionOk="0">
                  <a:moveTo>
                    <a:pt x="0" y="0"/>
                  </a:moveTo>
                  <a:lnTo>
                    <a:pt x="2880360" y="0"/>
                  </a:lnTo>
                  <a:lnTo>
                    <a:pt x="2880360" y="1365503"/>
                  </a:lnTo>
                  <a:lnTo>
                    <a:pt x="0" y="1365503"/>
                  </a:lnTo>
                  <a:lnTo>
                    <a:pt x="0" y="0"/>
                  </a:lnTo>
                  <a:close/>
                </a:path>
              </a:pathLst>
            </a:custGeom>
            <a:solidFill>
              <a:srgbClr val="000000">
                <a:alpha val="74509"/>
              </a:srgbClr>
            </a:solidFill>
            <a:ln>
              <a:noFill/>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sp>
          <p:nvSpPr>
            <p:cNvPr id="597" name="Google Shape;597;p26"/>
            <p:cNvSpPr txBox="1"/>
            <p:nvPr/>
          </p:nvSpPr>
          <p:spPr>
            <a:xfrm>
              <a:off x="10342229" y="4468458"/>
              <a:ext cx="3990975" cy="1676100"/>
            </a:xfrm>
            <a:prstGeom prst="rect">
              <a:avLst/>
            </a:prstGeom>
            <a:noFill/>
            <a:ln>
              <a:noFill/>
            </a:ln>
          </p:spPr>
          <p:txBody>
            <a:bodyPr spcFirstLastPara="1" wrap="square" lIns="0" tIns="19050" rIns="0" bIns="0" anchor="t" anchorCtr="0">
              <a:spAutoFit/>
            </a:bodyPr>
            <a:lstStyle/>
            <a:p>
              <a:pPr marL="19050" marR="7620" algn="l" defTabSz="1371600" rtl="0">
                <a:lnSpc>
                  <a:spcPct val="150000"/>
                </a:lnSpc>
                <a:buClr>
                  <a:srgbClr val="000000"/>
                </a:buClr>
              </a:pPr>
              <a:r>
                <a:rPr lang="en-US" sz="2400" b="1">
                  <a:solidFill>
                    <a:srgbClr val="FFFFFF"/>
                  </a:solidFill>
                  <a:latin typeface="Microsoft JhengHei"/>
                  <a:ea typeface="Microsoft JhengHei"/>
                  <a:cs typeface="Microsoft JhengHei"/>
                  <a:sym typeface="Microsoft JhengHei"/>
                </a:rPr>
                <a:t>除了本文的目錄外，也請記得 放入</a:t>
              </a:r>
              <a:r>
                <a:rPr lang="en-US" sz="2400" b="1">
                  <a:solidFill>
                    <a:srgbClr val="FFC000"/>
                  </a:solidFill>
                  <a:latin typeface="Microsoft JhengHei"/>
                  <a:ea typeface="Microsoft JhengHei"/>
                  <a:cs typeface="Microsoft JhengHei"/>
                  <a:sym typeface="Microsoft JhengHei"/>
                </a:rPr>
                <a:t>圖目錄</a:t>
              </a:r>
              <a:r>
                <a:rPr lang="en-US" sz="2400" b="1">
                  <a:solidFill>
                    <a:srgbClr val="FFFFFF"/>
                  </a:solidFill>
                  <a:latin typeface="Microsoft JhengHei"/>
                  <a:ea typeface="Microsoft JhengHei"/>
                  <a:cs typeface="Microsoft JhengHei"/>
                  <a:sym typeface="Microsoft JhengHei"/>
                </a:rPr>
                <a:t>跟</a:t>
              </a:r>
              <a:r>
                <a:rPr lang="en-US" sz="2400" b="1">
                  <a:solidFill>
                    <a:srgbClr val="FFC000"/>
                  </a:solidFill>
                  <a:latin typeface="Microsoft JhengHei"/>
                  <a:ea typeface="Microsoft JhengHei"/>
                  <a:cs typeface="Microsoft JhengHei"/>
                  <a:sym typeface="Microsoft JhengHei"/>
                </a:rPr>
                <a:t>表目錄</a:t>
              </a:r>
              <a:r>
                <a:rPr lang="en-US" sz="2400" b="1">
                  <a:solidFill>
                    <a:srgbClr val="FFFFFF"/>
                  </a:solidFill>
                  <a:latin typeface="Microsoft JhengHei"/>
                  <a:ea typeface="Microsoft JhengHei"/>
                  <a:cs typeface="Microsoft JhengHei"/>
                  <a:sym typeface="Microsoft JhengHei"/>
                </a:rPr>
                <a:t>。</a:t>
              </a:r>
              <a:endParaRPr sz="2400">
                <a:solidFill>
                  <a:srgbClr val="000000"/>
                </a:solidFill>
                <a:latin typeface="Microsoft JhengHei"/>
                <a:ea typeface="Microsoft JhengHei"/>
                <a:cs typeface="Microsoft JhengHei"/>
                <a:sym typeface="Microsoft JhengHei"/>
              </a:endParaRPr>
            </a:p>
            <a:p>
              <a:pPr marL="19050" algn="l" defTabSz="1371600" rtl="0">
                <a:spcBef>
                  <a:spcPts val="1440"/>
                </a:spcBef>
                <a:buClr>
                  <a:srgbClr val="000000"/>
                </a:buClr>
              </a:pPr>
              <a:r>
                <a:rPr lang="en-US" sz="2400" b="1">
                  <a:solidFill>
                    <a:srgbClr val="FFFFFF"/>
                  </a:solidFill>
                  <a:latin typeface="Microsoft JhengHei"/>
                  <a:ea typeface="Microsoft JhengHei"/>
                  <a:cs typeface="Microsoft JhengHei"/>
                  <a:sym typeface="Microsoft JhengHei"/>
                </a:rPr>
                <a:t>論文目次，必須包含</a:t>
              </a:r>
              <a:r>
                <a:rPr lang="en-US" sz="2400" b="1">
                  <a:solidFill>
                    <a:srgbClr val="FFC000"/>
                  </a:solidFill>
                  <a:latin typeface="Microsoft JhengHei"/>
                  <a:ea typeface="Microsoft JhengHei"/>
                  <a:cs typeface="Microsoft JhengHei"/>
                  <a:sym typeface="Microsoft JhengHei"/>
                </a:rPr>
                <a:t>頁碼</a:t>
              </a:r>
              <a:r>
                <a:rPr lang="en-US" sz="2400" b="1">
                  <a:solidFill>
                    <a:srgbClr val="FFFFFF"/>
                  </a:solidFill>
                  <a:latin typeface="Microsoft JhengHei"/>
                  <a:ea typeface="Microsoft JhengHei"/>
                  <a:cs typeface="Microsoft JhengHei"/>
                  <a:sym typeface="Microsoft JhengHei"/>
                </a:rPr>
                <a:t>。</a:t>
              </a:r>
              <a:endParaRPr sz="2400">
                <a:solidFill>
                  <a:srgbClr val="000000"/>
                </a:solidFill>
                <a:latin typeface="Microsoft JhengHei"/>
                <a:ea typeface="Microsoft JhengHei"/>
                <a:cs typeface="Microsoft JhengHei"/>
                <a:sym typeface="Microsoft JhengHei"/>
              </a:endParaRPr>
            </a:p>
          </p:txBody>
        </p:sp>
      </p:grpSp>
      <p:sp>
        <p:nvSpPr>
          <p:cNvPr id="598" name="Google Shape;598;p26"/>
          <p:cNvSpPr txBox="1">
            <a:spLocks noGrp="1"/>
          </p:cNvSpPr>
          <p:nvPr>
            <p:ph type="sldNum" sz="quarter" idx="7"/>
          </p:nvPr>
        </p:nvSpPr>
        <p:spPr>
          <a:prstGeom prst="rect">
            <a:avLst/>
          </a:prstGeom>
          <a:noFill/>
          <a:ln>
            <a:noFill/>
          </a:ln>
        </p:spPr>
        <p:txBody>
          <a:bodyPr spcFirstLastPara="1" wrap="square" lIns="0" tIns="0" rIns="0" bIns="0" anchor="t" anchorCtr="0">
            <a:spAutoFit/>
          </a:bodyPr>
          <a:lstStyle/>
          <a:p>
            <a:pPr marL="38100" defTabSz="1371600">
              <a:buClr>
                <a:srgbClr val="000000"/>
              </a:buClr>
            </a:pPr>
            <a:fld id="{00000000-1234-1234-1234-123412341234}" type="slidenum">
              <a:rPr lang="en-US">
                <a:solidFill>
                  <a:srgbClr val="000000"/>
                </a:solidFill>
              </a:rPr>
              <a:pPr marL="38100" defTabSz="1371600">
                <a:buClr>
                  <a:srgbClr val="000000"/>
                </a:buClr>
              </a:pPr>
              <a:t>25</a:t>
            </a:fld>
            <a:endParaRPr>
              <a:solidFill>
                <a:srgbClr val="000000"/>
              </a:solidFill>
            </a:endParaRPr>
          </a:p>
        </p:txBody>
      </p:sp>
      <p:sp>
        <p:nvSpPr>
          <p:cNvPr id="12" name="Google Shape;472;p22"/>
          <p:cNvSpPr txBox="1"/>
          <p:nvPr/>
        </p:nvSpPr>
        <p:spPr>
          <a:xfrm>
            <a:off x="2972942" y="1910593"/>
            <a:ext cx="5401625" cy="574181"/>
          </a:xfrm>
          <a:prstGeom prst="rect">
            <a:avLst/>
          </a:prstGeom>
          <a:noFill/>
          <a:ln>
            <a:noFill/>
          </a:ln>
        </p:spPr>
        <p:txBody>
          <a:bodyPr spcFirstLastPara="1" wrap="square" lIns="0" tIns="19988" rIns="0" bIns="0" anchor="t" anchorCtr="0">
            <a:spAutoFit/>
          </a:bodyPr>
          <a:lstStyle/>
          <a:p>
            <a:pPr marL="19050" algn="l" defTabSz="1371600" rtl="0">
              <a:buClr>
                <a:srgbClr val="000000"/>
              </a:buClr>
            </a:pPr>
            <a:r>
              <a:rPr lang="en-US" altLang="zh-TW" sz="3600" dirty="0">
                <a:solidFill>
                  <a:srgbClr val="1F497D">
                    <a:lumMod val="75000"/>
                  </a:srgbClr>
                </a:solidFill>
                <a:latin typeface="微軟正黑體" panose="020B0604030504040204" pitchFamily="34" charset="-120"/>
                <a:ea typeface="微軟正黑體" panose="020B0604030504040204" pitchFamily="34" charset="-120"/>
                <a:cs typeface="Arial"/>
                <a:sym typeface="Arial"/>
              </a:rPr>
              <a:t>Step1</a:t>
            </a:r>
            <a:r>
              <a:rPr lang="zh-TW" altLang="zh-TW" sz="3600" dirty="0">
                <a:solidFill>
                  <a:srgbClr val="1F497D">
                    <a:lumMod val="75000"/>
                  </a:srgbClr>
                </a:solidFill>
                <a:latin typeface="微軟正黑體" panose="020B0604030504040204" pitchFamily="34" charset="-120"/>
                <a:ea typeface="微軟正黑體" panose="020B0604030504040204" pitchFamily="34" charset="-120"/>
                <a:cs typeface="Arial"/>
                <a:sym typeface="Arial"/>
              </a:rPr>
              <a:t>：</a:t>
            </a:r>
            <a:r>
              <a:rPr lang="en-US" sz="3600" b="1" dirty="0" err="1">
                <a:solidFill>
                  <a:srgbClr val="1F497D">
                    <a:lumMod val="75000"/>
                  </a:srgbClr>
                </a:solidFill>
                <a:latin typeface="微軟正黑體" panose="020B0604030504040204" pitchFamily="34" charset="-120"/>
                <a:ea typeface="微軟正黑體" panose="020B0604030504040204" pitchFamily="34" charset="-120"/>
                <a:cs typeface="Microsoft JhengHei"/>
                <a:sym typeface="Microsoft JhengHei"/>
              </a:rPr>
              <a:t>輸入論文基本資料</a:t>
            </a:r>
            <a:endParaRPr sz="3600" dirty="0">
              <a:solidFill>
                <a:srgbClr val="1F497D">
                  <a:lumMod val="75000"/>
                </a:srgbClr>
              </a:solidFill>
              <a:latin typeface="微軟正黑體" panose="020B0604030504040204" pitchFamily="34" charset="-120"/>
              <a:ea typeface="微軟正黑體" panose="020B0604030504040204" pitchFamily="34" charset="-120"/>
              <a:cs typeface="Microsoft JhengHei"/>
              <a:sym typeface="Microsoft JhengHei"/>
            </a:endParaRPr>
          </a:p>
        </p:txBody>
      </p:sp>
      <p:sp>
        <p:nvSpPr>
          <p:cNvPr id="13" name="標題 1"/>
          <p:cNvSpPr txBox="1">
            <a:spLocks/>
          </p:cNvSpPr>
          <p:nvPr/>
        </p:nvSpPr>
        <p:spPr>
          <a:xfrm>
            <a:off x="2514600" y="742588"/>
            <a:ext cx="12420441" cy="923330"/>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4000" b="0" i="0" u="none" strike="noStrike" cap="none">
                <a:solidFill>
                  <a:srgbClr val="660066"/>
                </a:solidFill>
                <a:latin typeface="Microsoft JhengHei"/>
                <a:ea typeface="Microsoft JhengHei"/>
                <a:cs typeface="Microsoft JhengHei"/>
                <a:sym typeface="Microsoft JhengHe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defTabSz="1371600"/>
            <a:r>
              <a:rPr lang="zh-TW" altLang="en-US" sz="6000" b="1" dirty="0">
                <a:solidFill>
                  <a:srgbClr val="000000"/>
                </a:solidFill>
              </a:rPr>
              <a:t>上傳論文資料</a:t>
            </a:r>
            <a:endParaRPr lang="zh-TW" altLang="en-US" sz="6000" dirty="0"/>
          </a:p>
        </p:txBody>
      </p:sp>
    </p:spTree>
  </p:cSld>
  <p:clrMapOvr>
    <a:masterClrMapping/>
  </p:clrMapOvr>
  <mc:AlternateContent xmlns:mc="http://schemas.openxmlformats.org/markup-compatibility/2006" xmlns:p14="http://schemas.microsoft.com/office/powerpoint/2010/main">
    <mc:Choice Requires="p14">
      <p:transition spd="slow" p14:dur="2000" advTm="9000"/>
    </mc:Choice>
    <mc:Fallback xmlns="">
      <p:transition spd="slow" advTm="9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27"/>
          <p:cNvSpPr/>
          <p:nvPr/>
        </p:nvSpPr>
        <p:spPr>
          <a:xfrm>
            <a:off x="2287142" y="1142"/>
            <a:ext cx="1371600" cy="0"/>
          </a:xfrm>
          <a:custGeom>
            <a:avLst/>
            <a:gdLst/>
            <a:ahLst/>
            <a:cxnLst/>
            <a:rect l="l" t="t" r="r" b="b"/>
            <a:pathLst>
              <a:path w="914400" h="120000" extrusionOk="0">
                <a:moveTo>
                  <a:pt x="0" y="0"/>
                </a:moveTo>
                <a:lnTo>
                  <a:pt x="914400" y="0"/>
                </a:lnTo>
              </a:path>
            </a:pathLst>
          </a:custGeom>
          <a:noFill/>
          <a:ln w="9525" cap="flat" cmpd="sng">
            <a:solidFill>
              <a:srgbClr val="FBFFFF"/>
            </a:solidFill>
            <a:prstDash val="solid"/>
            <a:round/>
            <a:headEnd type="none" w="sm" len="sm"/>
            <a:tailEnd type="none" w="sm" len="sm"/>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sp>
        <p:nvSpPr>
          <p:cNvPr id="604" name="Google Shape;604;p27"/>
          <p:cNvSpPr/>
          <p:nvPr/>
        </p:nvSpPr>
        <p:spPr>
          <a:xfrm>
            <a:off x="2287142" y="1142"/>
            <a:ext cx="1371600" cy="0"/>
          </a:xfrm>
          <a:custGeom>
            <a:avLst/>
            <a:gdLst/>
            <a:ahLst/>
            <a:cxnLst/>
            <a:rect l="l" t="t" r="r" b="b"/>
            <a:pathLst>
              <a:path w="914400" h="120000" extrusionOk="0">
                <a:moveTo>
                  <a:pt x="0" y="0"/>
                </a:moveTo>
                <a:lnTo>
                  <a:pt x="914400" y="0"/>
                </a:lnTo>
              </a:path>
            </a:pathLst>
          </a:custGeom>
          <a:noFill/>
          <a:ln w="9525" cap="flat" cmpd="sng">
            <a:solidFill>
              <a:srgbClr val="FBFFFF"/>
            </a:solidFill>
            <a:prstDash val="solid"/>
            <a:round/>
            <a:headEnd type="none" w="sm" len="sm"/>
            <a:tailEnd type="none" w="sm" len="sm"/>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grpSp>
        <p:nvGrpSpPr>
          <p:cNvPr id="4" name="群組 3">
            <a:extLst>
              <a:ext uri="{FF2B5EF4-FFF2-40B4-BE49-F238E27FC236}">
                <a16:creationId xmlns:a16="http://schemas.microsoft.com/office/drawing/2014/main" id="{A3DB6B35-7FD1-4324-AF64-E4E8F11763BC}"/>
              </a:ext>
            </a:extLst>
          </p:cNvPr>
          <p:cNvGrpSpPr/>
          <p:nvPr/>
        </p:nvGrpSpPr>
        <p:grpSpPr>
          <a:xfrm>
            <a:off x="2260705" y="3583306"/>
            <a:ext cx="13137765" cy="6240779"/>
            <a:chOff x="2919223" y="3840480"/>
            <a:chExt cx="12826741" cy="5353812"/>
          </a:xfrm>
        </p:grpSpPr>
        <p:sp>
          <p:nvSpPr>
            <p:cNvPr id="608" name="Google Shape;608;p27"/>
            <p:cNvSpPr/>
            <p:nvPr/>
          </p:nvSpPr>
          <p:spPr>
            <a:xfrm>
              <a:off x="4608575" y="3847338"/>
              <a:ext cx="9047987" cy="292784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sp>
          <p:nvSpPr>
            <p:cNvPr id="609" name="Google Shape;609;p27"/>
            <p:cNvSpPr/>
            <p:nvPr/>
          </p:nvSpPr>
          <p:spPr>
            <a:xfrm>
              <a:off x="4601717" y="3840480"/>
              <a:ext cx="9062085" cy="2935605"/>
            </a:xfrm>
            <a:custGeom>
              <a:avLst/>
              <a:gdLst/>
              <a:ahLst/>
              <a:cxnLst/>
              <a:rect l="l" t="t" r="r" b="b"/>
              <a:pathLst>
                <a:path w="6041390" h="1957070" extrusionOk="0">
                  <a:moveTo>
                    <a:pt x="0" y="0"/>
                  </a:moveTo>
                  <a:lnTo>
                    <a:pt x="6041136" y="0"/>
                  </a:lnTo>
                  <a:lnTo>
                    <a:pt x="6041136" y="1956816"/>
                  </a:lnTo>
                  <a:lnTo>
                    <a:pt x="0" y="1956816"/>
                  </a:lnTo>
                  <a:lnTo>
                    <a:pt x="0" y="0"/>
                  </a:lnTo>
                  <a:close/>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sp>
          <p:nvSpPr>
            <p:cNvPr id="610" name="Google Shape;610;p27"/>
            <p:cNvSpPr/>
            <p:nvPr/>
          </p:nvSpPr>
          <p:spPr>
            <a:xfrm>
              <a:off x="10744199" y="4315967"/>
              <a:ext cx="3783329" cy="1300733"/>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sp>
          <p:nvSpPr>
            <p:cNvPr id="611" name="Google Shape;611;p27"/>
            <p:cNvSpPr/>
            <p:nvPr/>
          </p:nvSpPr>
          <p:spPr>
            <a:xfrm>
              <a:off x="10696193" y="4409693"/>
              <a:ext cx="3886199" cy="1193291"/>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sp>
          <p:nvSpPr>
            <p:cNvPr id="612" name="Google Shape;612;p27"/>
            <p:cNvSpPr/>
            <p:nvPr/>
          </p:nvSpPr>
          <p:spPr>
            <a:xfrm>
              <a:off x="10764773" y="4279391"/>
              <a:ext cx="3779520" cy="1296353"/>
            </a:xfrm>
            <a:custGeom>
              <a:avLst/>
              <a:gdLst/>
              <a:ahLst/>
              <a:cxnLst/>
              <a:rect l="l" t="t" r="r" b="b"/>
              <a:pathLst>
                <a:path w="2519679" h="864235" extrusionOk="0">
                  <a:moveTo>
                    <a:pt x="0" y="0"/>
                  </a:moveTo>
                  <a:lnTo>
                    <a:pt x="2519172" y="0"/>
                  </a:lnTo>
                  <a:lnTo>
                    <a:pt x="2519172" y="864108"/>
                  </a:lnTo>
                  <a:lnTo>
                    <a:pt x="0" y="864108"/>
                  </a:lnTo>
                  <a:lnTo>
                    <a:pt x="0" y="0"/>
                  </a:lnTo>
                  <a:close/>
                </a:path>
              </a:pathLst>
            </a:custGeom>
            <a:solidFill>
              <a:srgbClr val="000000">
                <a:alpha val="74509"/>
              </a:srgbClr>
            </a:solidFill>
            <a:ln>
              <a:noFill/>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sp>
          <p:nvSpPr>
            <p:cNvPr id="613" name="Google Shape;613;p27"/>
            <p:cNvSpPr txBox="1"/>
            <p:nvPr/>
          </p:nvSpPr>
          <p:spPr>
            <a:xfrm>
              <a:off x="10882289" y="4252433"/>
              <a:ext cx="3478530" cy="1127232"/>
            </a:xfrm>
            <a:prstGeom prst="rect">
              <a:avLst/>
            </a:prstGeom>
            <a:noFill/>
            <a:ln>
              <a:noFill/>
            </a:ln>
          </p:spPr>
          <p:txBody>
            <a:bodyPr spcFirstLastPara="1" wrap="square" lIns="0" tIns="19050" rIns="0" bIns="0" anchor="t" anchorCtr="0">
              <a:spAutoFit/>
            </a:bodyPr>
            <a:lstStyle/>
            <a:p>
              <a:pPr marL="19050" marR="7620" algn="l" defTabSz="1371600" rtl="0">
                <a:lnSpc>
                  <a:spcPct val="150000"/>
                </a:lnSpc>
                <a:buClr>
                  <a:srgbClr val="000000"/>
                </a:buClr>
              </a:pPr>
              <a:r>
                <a:rPr lang="en-US" sz="2400" b="1">
                  <a:solidFill>
                    <a:srgbClr val="FFFFFF"/>
                  </a:solidFill>
                  <a:latin typeface="Microsoft JhengHei"/>
                  <a:ea typeface="Microsoft JhengHei"/>
                  <a:cs typeface="Microsoft JhengHei"/>
                  <a:sym typeface="Microsoft JhengHei"/>
                </a:rPr>
                <a:t>輸入論文參考文獻 ( 建議 由原Word檔案複製轉貼 )</a:t>
              </a:r>
              <a:endParaRPr sz="2400">
                <a:solidFill>
                  <a:srgbClr val="000000"/>
                </a:solidFill>
                <a:latin typeface="Microsoft JhengHei"/>
                <a:ea typeface="Microsoft JhengHei"/>
                <a:cs typeface="Microsoft JhengHei"/>
                <a:sym typeface="Microsoft JhengHei"/>
              </a:endParaRPr>
            </a:p>
          </p:txBody>
        </p:sp>
        <p:sp>
          <p:nvSpPr>
            <p:cNvPr id="614" name="Google Shape;614;p27"/>
            <p:cNvSpPr/>
            <p:nvPr/>
          </p:nvSpPr>
          <p:spPr>
            <a:xfrm>
              <a:off x="4498849" y="7411213"/>
              <a:ext cx="9180575" cy="1733372"/>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sp>
          <p:nvSpPr>
            <p:cNvPr id="615" name="Google Shape;615;p27"/>
            <p:cNvSpPr/>
            <p:nvPr/>
          </p:nvSpPr>
          <p:spPr>
            <a:xfrm>
              <a:off x="4491991" y="7404353"/>
              <a:ext cx="9194483" cy="1742123"/>
            </a:xfrm>
            <a:custGeom>
              <a:avLst/>
              <a:gdLst/>
              <a:ahLst/>
              <a:cxnLst/>
              <a:rect l="l" t="t" r="r" b="b"/>
              <a:pathLst>
                <a:path w="6129655" h="1161414" extrusionOk="0">
                  <a:moveTo>
                    <a:pt x="0" y="0"/>
                  </a:moveTo>
                  <a:lnTo>
                    <a:pt x="6129527" y="0"/>
                  </a:lnTo>
                  <a:lnTo>
                    <a:pt x="6129527" y="1161288"/>
                  </a:lnTo>
                  <a:lnTo>
                    <a:pt x="0" y="1161288"/>
                  </a:lnTo>
                  <a:lnTo>
                    <a:pt x="0" y="0"/>
                  </a:lnTo>
                  <a:close/>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sp>
          <p:nvSpPr>
            <p:cNvPr id="616" name="Google Shape;616;p27"/>
            <p:cNvSpPr/>
            <p:nvPr/>
          </p:nvSpPr>
          <p:spPr>
            <a:xfrm>
              <a:off x="9637777" y="7111747"/>
              <a:ext cx="5893307" cy="2082545"/>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sp>
          <p:nvSpPr>
            <p:cNvPr id="617" name="Google Shape;617;p27"/>
            <p:cNvSpPr/>
            <p:nvPr/>
          </p:nvSpPr>
          <p:spPr>
            <a:xfrm>
              <a:off x="10805921" y="7418069"/>
              <a:ext cx="4940043" cy="1595627"/>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sp>
          <p:nvSpPr>
            <p:cNvPr id="618" name="Google Shape;618;p27"/>
            <p:cNvSpPr/>
            <p:nvPr/>
          </p:nvSpPr>
          <p:spPr>
            <a:xfrm>
              <a:off x="10873358" y="7304912"/>
              <a:ext cx="4645343" cy="1621155"/>
            </a:xfrm>
            <a:custGeom>
              <a:avLst/>
              <a:gdLst/>
              <a:ahLst/>
              <a:cxnLst/>
              <a:rect l="l" t="t" r="r" b="b"/>
              <a:pathLst>
                <a:path w="3096895" h="1080770" extrusionOk="0">
                  <a:moveTo>
                    <a:pt x="0" y="0"/>
                  </a:moveTo>
                  <a:lnTo>
                    <a:pt x="3096768" y="0"/>
                  </a:lnTo>
                  <a:lnTo>
                    <a:pt x="3096768" y="1080515"/>
                  </a:lnTo>
                  <a:lnTo>
                    <a:pt x="0" y="1080515"/>
                  </a:lnTo>
                  <a:lnTo>
                    <a:pt x="0" y="0"/>
                  </a:lnTo>
                  <a:close/>
                </a:path>
              </a:pathLst>
            </a:custGeom>
            <a:solidFill>
              <a:srgbClr val="E6AF00"/>
            </a:solidFill>
            <a:ln>
              <a:noFill/>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sp>
          <p:nvSpPr>
            <p:cNvPr id="619" name="Google Shape;619;p27"/>
            <p:cNvSpPr/>
            <p:nvPr/>
          </p:nvSpPr>
          <p:spPr>
            <a:xfrm>
              <a:off x="10873358" y="7304912"/>
              <a:ext cx="4645343" cy="1621155"/>
            </a:xfrm>
            <a:custGeom>
              <a:avLst/>
              <a:gdLst/>
              <a:ahLst/>
              <a:cxnLst/>
              <a:rect l="l" t="t" r="r" b="b"/>
              <a:pathLst>
                <a:path w="3096895" h="1080770" extrusionOk="0">
                  <a:moveTo>
                    <a:pt x="0" y="0"/>
                  </a:moveTo>
                  <a:lnTo>
                    <a:pt x="3096768" y="0"/>
                  </a:lnTo>
                  <a:lnTo>
                    <a:pt x="3096768" y="1080515"/>
                  </a:lnTo>
                  <a:lnTo>
                    <a:pt x="0" y="1080515"/>
                  </a:lnTo>
                  <a:lnTo>
                    <a:pt x="0" y="0"/>
                  </a:lnTo>
                  <a:close/>
                </a:path>
              </a:pathLst>
            </a:custGeom>
            <a:noFill/>
            <a:ln w="38100" cap="flat" cmpd="sng">
              <a:solidFill>
                <a:srgbClr val="F2F2F2"/>
              </a:solidFill>
              <a:prstDash val="solid"/>
              <a:round/>
              <a:headEnd type="none" w="sm" len="sm"/>
              <a:tailEnd type="none" w="sm" len="sm"/>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sp>
          <p:nvSpPr>
            <p:cNvPr id="620" name="Google Shape;620;p27"/>
            <p:cNvSpPr/>
            <p:nvPr/>
          </p:nvSpPr>
          <p:spPr>
            <a:xfrm>
              <a:off x="10730987" y="7304912"/>
              <a:ext cx="0" cy="1621155"/>
            </a:xfrm>
            <a:custGeom>
              <a:avLst/>
              <a:gdLst/>
              <a:ahLst/>
              <a:cxnLst/>
              <a:rect l="l" t="t" r="r" b="b"/>
              <a:pathLst>
                <a:path w="120000" h="1080770" extrusionOk="0">
                  <a:moveTo>
                    <a:pt x="0" y="0"/>
                  </a:moveTo>
                  <a:lnTo>
                    <a:pt x="0" y="1080515"/>
                  </a:lnTo>
                  <a:lnTo>
                    <a:pt x="0" y="0"/>
                  </a:lnTo>
                  <a:close/>
                </a:path>
              </a:pathLst>
            </a:custGeom>
            <a:noFill/>
            <a:ln w="38100" cap="flat" cmpd="sng">
              <a:solidFill>
                <a:srgbClr val="F2F2F2"/>
              </a:solidFill>
              <a:prstDash val="solid"/>
              <a:round/>
              <a:headEnd type="none" w="sm" len="sm"/>
              <a:tailEnd type="none" w="sm" len="sm"/>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sp>
          <p:nvSpPr>
            <p:cNvPr id="621" name="Google Shape;621;p27"/>
            <p:cNvSpPr/>
            <p:nvPr/>
          </p:nvSpPr>
          <p:spPr>
            <a:xfrm>
              <a:off x="9683369" y="7435693"/>
              <a:ext cx="1047750" cy="1113473"/>
            </a:xfrm>
            <a:custGeom>
              <a:avLst/>
              <a:gdLst/>
              <a:ahLst/>
              <a:cxnLst/>
              <a:rect l="l" t="t" r="r" b="b"/>
              <a:pathLst>
                <a:path w="698500" h="742314" extrusionOk="0">
                  <a:moveTo>
                    <a:pt x="698411" y="0"/>
                  </a:moveTo>
                  <a:lnTo>
                    <a:pt x="393039" y="0"/>
                  </a:lnTo>
                  <a:lnTo>
                    <a:pt x="0" y="741705"/>
                  </a:lnTo>
                </a:path>
              </a:pathLst>
            </a:custGeom>
            <a:noFill/>
            <a:ln w="38100" cap="flat" cmpd="sng">
              <a:solidFill>
                <a:srgbClr val="F2F2F2"/>
              </a:solidFill>
              <a:prstDash val="solid"/>
              <a:round/>
              <a:headEnd type="none" w="sm" len="sm"/>
              <a:tailEnd type="none" w="sm" len="sm"/>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sp>
          <p:nvSpPr>
            <p:cNvPr id="622" name="Google Shape;622;p27"/>
            <p:cNvSpPr txBox="1"/>
            <p:nvPr/>
          </p:nvSpPr>
          <p:spPr>
            <a:xfrm>
              <a:off x="10990301" y="7444709"/>
              <a:ext cx="1254441" cy="387583"/>
            </a:xfrm>
            <a:prstGeom prst="rect">
              <a:avLst/>
            </a:prstGeom>
            <a:noFill/>
            <a:ln>
              <a:noFill/>
            </a:ln>
          </p:spPr>
          <p:txBody>
            <a:bodyPr spcFirstLastPara="1" wrap="square" lIns="0" tIns="18075" rIns="0" bIns="0" anchor="t" anchorCtr="0">
              <a:spAutoFit/>
            </a:bodyPr>
            <a:lstStyle/>
            <a:p>
              <a:pPr marL="19050" algn="l" defTabSz="1371600" rtl="0">
                <a:buClr>
                  <a:srgbClr val="000000"/>
                </a:buClr>
              </a:pPr>
              <a:r>
                <a:rPr lang="en-US" sz="2400" b="1" u="sng">
                  <a:solidFill>
                    <a:srgbClr val="000000"/>
                  </a:solidFill>
                  <a:latin typeface="Microsoft JhengHei"/>
                  <a:ea typeface="Microsoft JhengHei"/>
                  <a:cs typeface="Microsoft JhengHei"/>
                  <a:sym typeface="Microsoft JhengHei"/>
                </a:rPr>
                <a:t>資料存檔</a:t>
              </a:r>
              <a:endParaRPr sz="2400">
                <a:solidFill>
                  <a:srgbClr val="000000"/>
                </a:solidFill>
                <a:latin typeface="Microsoft JhengHei"/>
                <a:ea typeface="Microsoft JhengHei"/>
                <a:cs typeface="Microsoft JhengHei"/>
                <a:sym typeface="Microsoft JhengHei"/>
              </a:endParaRPr>
            </a:p>
          </p:txBody>
        </p:sp>
        <p:sp>
          <p:nvSpPr>
            <p:cNvPr id="623" name="Google Shape;623;p27"/>
            <p:cNvSpPr txBox="1"/>
            <p:nvPr/>
          </p:nvSpPr>
          <p:spPr>
            <a:xfrm>
              <a:off x="10990301" y="7927055"/>
              <a:ext cx="4294823" cy="387583"/>
            </a:xfrm>
            <a:prstGeom prst="rect">
              <a:avLst/>
            </a:prstGeom>
            <a:noFill/>
            <a:ln>
              <a:noFill/>
            </a:ln>
          </p:spPr>
          <p:txBody>
            <a:bodyPr spcFirstLastPara="1" wrap="square" lIns="0" tIns="18075" rIns="0" bIns="0" anchor="t" anchorCtr="0">
              <a:spAutoFit/>
            </a:bodyPr>
            <a:lstStyle/>
            <a:p>
              <a:pPr marL="19050" algn="l" defTabSz="1371600" rtl="0">
                <a:buClr>
                  <a:srgbClr val="000000"/>
                </a:buClr>
              </a:pPr>
              <a:r>
                <a:rPr lang="en-US" sz="2400" b="1">
                  <a:solidFill>
                    <a:srgbClr val="000000"/>
                  </a:solidFill>
                  <a:latin typeface="Microsoft JhengHei"/>
                  <a:ea typeface="Microsoft JhengHei"/>
                  <a:cs typeface="Microsoft JhengHei"/>
                  <a:sym typeface="Microsoft JhengHei"/>
                </a:rPr>
                <a:t>若已完成論文書目資料建置，請</a:t>
              </a:r>
              <a:endParaRPr sz="2400">
                <a:solidFill>
                  <a:srgbClr val="000000"/>
                </a:solidFill>
                <a:latin typeface="Microsoft JhengHei"/>
                <a:ea typeface="Microsoft JhengHei"/>
                <a:cs typeface="Microsoft JhengHei"/>
                <a:sym typeface="Microsoft JhengHei"/>
              </a:endParaRPr>
            </a:p>
          </p:txBody>
        </p:sp>
        <p:sp>
          <p:nvSpPr>
            <p:cNvPr id="624" name="Google Shape;624;p27"/>
            <p:cNvSpPr txBox="1"/>
            <p:nvPr/>
          </p:nvSpPr>
          <p:spPr>
            <a:xfrm>
              <a:off x="10990301" y="8395579"/>
              <a:ext cx="4608195" cy="387583"/>
            </a:xfrm>
            <a:prstGeom prst="rect">
              <a:avLst/>
            </a:prstGeom>
            <a:noFill/>
            <a:ln>
              <a:noFill/>
            </a:ln>
          </p:spPr>
          <p:txBody>
            <a:bodyPr spcFirstLastPara="1" wrap="square" lIns="0" tIns="18075" rIns="0" bIns="0" anchor="t" anchorCtr="0">
              <a:spAutoFit/>
            </a:bodyPr>
            <a:lstStyle/>
            <a:p>
              <a:pPr marL="19050" algn="l" defTabSz="1371600" rtl="0">
                <a:buClr>
                  <a:srgbClr val="000000"/>
                </a:buClr>
              </a:pPr>
              <a:r>
                <a:rPr lang="en-US" sz="2400" b="1">
                  <a:solidFill>
                    <a:srgbClr val="000000"/>
                  </a:solidFill>
                  <a:latin typeface="Microsoft JhengHei"/>
                  <a:ea typeface="Microsoft JhengHei"/>
                  <a:cs typeface="Microsoft JhengHei"/>
                  <a:sym typeface="Microsoft JhengHei"/>
                </a:rPr>
                <a:t>選擇此功能，進入全文上傳步驟。</a:t>
              </a:r>
              <a:endParaRPr sz="2400">
                <a:solidFill>
                  <a:srgbClr val="000000"/>
                </a:solidFill>
                <a:latin typeface="Microsoft JhengHei"/>
                <a:ea typeface="Microsoft JhengHei"/>
                <a:cs typeface="Microsoft JhengHei"/>
                <a:sym typeface="Microsoft JhengHei"/>
              </a:endParaRPr>
            </a:p>
          </p:txBody>
        </p:sp>
        <p:sp>
          <p:nvSpPr>
            <p:cNvPr id="625" name="Google Shape;625;p27"/>
            <p:cNvSpPr/>
            <p:nvPr/>
          </p:nvSpPr>
          <p:spPr>
            <a:xfrm>
              <a:off x="2939795" y="6462523"/>
              <a:ext cx="5536691" cy="2084831"/>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sp>
          <p:nvSpPr>
            <p:cNvPr id="626" name="Google Shape;626;p27"/>
            <p:cNvSpPr/>
            <p:nvPr/>
          </p:nvSpPr>
          <p:spPr>
            <a:xfrm>
              <a:off x="2919223" y="6768847"/>
              <a:ext cx="4322825" cy="1595627"/>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sp>
          <p:nvSpPr>
            <p:cNvPr id="627" name="Google Shape;627;p27"/>
            <p:cNvSpPr/>
            <p:nvPr/>
          </p:nvSpPr>
          <p:spPr>
            <a:xfrm>
              <a:off x="2988945" y="6655689"/>
              <a:ext cx="4320540" cy="1621155"/>
            </a:xfrm>
            <a:custGeom>
              <a:avLst/>
              <a:gdLst/>
              <a:ahLst/>
              <a:cxnLst/>
              <a:rect l="l" t="t" r="r" b="b"/>
              <a:pathLst>
                <a:path w="2880360" h="1080770" extrusionOk="0">
                  <a:moveTo>
                    <a:pt x="0" y="0"/>
                  </a:moveTo>
                  <a:lnTo>
                    <a:pt x="2880360" y="0"/>
                  </a:lnTo>
                  <a:lnTo>
                    <a:pt x="2880360" y="1080516"/>
                  </a:lnTo>
                  <a:lnTo>
                    <a:pt x="0" y="1080516"/>
                  </a:lnTo>
                  <a:lnTo>
                    <a:pt x="0" y="0"/>
                  </a:lnTo>
                  <a:close/>
                </a:path>
              </a:pathLst>
            </a:custGeom>
            <a:solidFill>
              <a:srgbClr val="E6AF00"/>
            </a:solidFill>
            <a:ln>
              <a:noFill/>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sp>
          <p:nvSpPr>
            <p:cNvPr id="628" name="Google Shape;628;p27"/>
            <p:cNvSpPr/>
            <p:nvPr/>
          </p:nvSpPr>
          <p:spPr>
            <a:xfrm>
              <a:off x="2988945" y="6655689"/>
              <a:ext cx="4320540" cy="1621155"/>
            </a:xfrm>
            <a:custGeom>
              <a:avLst/>
              <a:gdLst/>
              <a:ahLst/>
              <a:cxnLst/>
              <a:rect l="l" t="t" r="r" b="b"/>
              <a:pathLst>
                <a:path w="2880360" h="1080770" extrusionOk="0">
                  <a:moveTo>
                    <a:pt x="0" y="0"/>
                  </a:moveTo>
                  <a:lnTo>
                    <a:pt x="2880360" y="0"/>
                  </a:lnTo>
                  <a:lnTo>
                    <a:pt x="2880360" y="1080516"/>
                  </a:lnTo>
                  <a:lnTo>
                    <a:pt x="0" y="1080516"/>
                  </a:lnTo>
                  <a:lnTo>
                    <a:pt x="0" y="0"/>
                  </a:lnTo>
                  <a:close/>
                </a:path>
              </a:pathLst>
            </a:custGeom>
            <a:noFill/>
            <a:ln w="38100" cap="flat" cmpd="sng">
              <a:solidFill>
                <a:srgbClr val="F2F2F2"/>
              </a:solidFill>
              <a:prstDash val="solid"/>
              <a:round/>
              <a:headEnd type="none" w="sm" len="sm"/>
              <a:tailEnd type="none" w="sm" len="sm"/>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sp>
          <p:nvSpPr>
            <p:cNvPr id="629" name="Google Shape;629;p27"/>
            <p:cNvSpPr/>
            <p:nvPr/>
          </p:nvSpPr>
          <p:spPr>
            <a:xfrm>
              <a:off x="7602591" y="6655689"/>
              <a:ext cx="0" cy="1621155"/>
            </a:xfrm>
            <a:custGeom>
              <a:avLst/>
              <a:gdLst/>
              <a:ahLst/>
              <a:cxnLst/>
              <a:rect l="l" t="t" r="r" b="b"/>
              <a:pathLst>
                <a:path w="120000" h="1080770" extrusionOk="0">
                  <a:moveTo>
                    <a:pt x="0" y="0"/>
                  </a:moveTo>
                  <a:lnTo>
                    <a:pt x="0" y="1080516"/>
                  </a:lnTo>
                  <a:lnTo>
                    <a:pt x="0" y="0"/>
                  </a:lnTo>
                  <a:close/>
                </a:path>
              </a:pathLst>
            </a:custGeom>
            <a:noFill/>
            <a:ln w="38100" cap="flat" cmpd="sng">
              <a:solidFill>
                <a:srgbClr val="F2F2F2"/>
              </a:solidFill>
              <a:prstDash val="solid"/>
              <a:round/>
              <a:headEnd type="none" w="sm" len="sm"/>
              <a:tailEnd type="none" w="sm" len="sm"/>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sp>
          <p:nvSpPr>
            <p:cNvPr id="630" name="Google Shape;630;p27"/>
            <p:cNvSpPr/>
            <p:nvPr/>
          </p:nvSpPr>
          <p:spPr>
            <a:xfrm>
              <a:off x="7602591" y="7094984"/>
              <a:ext cx="862965" cy="1383029"/>
            </a:xfrm>
            <a:custGeom>
              <a:avLst/>
              <a:gdLst/>
              <a:ahLst/>
              <a:cxnLst/>
              <a:rect l="l" t="t" r="r" b="b"/>
              <a:pathLst>
                <a:path w="575310" h="922020" extrusionOk="0">
                  <a:moveTo>
                    <a:pt x="0" y="0"/>
                  </a:moveTo>
                  <a:lnTo>
                    <a:pt x="575271" y="921842"/>
                  </a:lnTo>
                </a:path>
              </a:pathLst>
            </a:custGeom>
            <a:noFill/>
            <a:ln w="38100" cap="flat" cmpd="sng">
              <a:solidFill>
                <a:srgbClr val="F2F2F2"/>
              </a:solidFill>
              <a:prstDash val="solid"/>
              <a:round/>
              <a:headEnd type="none" w="sm" len="sm"/>
              <a:tailEnd type="none" w="sm" len="sm"/>
            </a:ln>
          </p:spPr>
          <p:txBody>
            <a:bodyPr spcFirstLastPara="1" wrap="square" lIns="0" tIns="0" rIns="0" bIns="0" anchor="t" anchorCtr="0">
              <a:noAutofit/>
            </a:bodyPr>
            <a:lstStyle/>
            <a:p>
              <a:pPr algn="l" defTabSz="1371600" rtl="0">
                <a:buClr>
                  <a:srgbClr val="000000"/>
                </a:buClr>
              </a:pPr>
              <a:endParaRPr sz="2700">
                <a:solidFill>
                  <a:srgbClr val="000000"/>
                </a:solidFill>
                <a:latin typeface="Calibri"/>
                <a:ea typeface="Calibri"/>
                <a:cs typeface="Calibri"/>
                <a:sym typeface="Calibri"/>
              </a:endParaRPr>
            </a:p>
          </p:txBody>
        </p:sp>
        <p:sp>
          <p:nvSpPr>
            <p:cNvPr id="631" name="Google Shape;631;p27"/>
            <p:cNvSpPr txBox="1"/>
            <p:nvPr/>
          </p:nvSpPr>
          <p:spPr>
            <a:xfrm>
              <a:off x="3105426" y="6679137"/>
              <a:ext cx="3990975" cy="990626"/>
            </a:xfrm>
            <a:prstGeom prst="rect">
              <a:avLst/>
            </a:prstGeom>
            <a:noFill/>
            <a:ln>
              <a:noFill/>
            </a:ln>
          </p:spPr>
          <p:txBody>
            <a:bodyPr spcFirstLastPara="1" wrap="square" lIns="0" tIns="135225" rIns="0" bIns="0" anchor="t" anchorCtr="0">
              <a:spAutoFit/>
            </a:bodyPr>
            <a:lstStyle/>
            <a:p>
              <a:pPr marL="19050" algn="l" defTabSz="1371600" rtl="0">
                <a:buClr>
                  <a:srgbClr val="000000"/>
                </a:buClr>
              </a:pPr>
              <a:r>
                <a:rPr lang="en-US" sz="2400" b="1" u="sng">
                  <a:solidFill>
                    <a:srgbClr val="000000"/>
                  </a:solidFill>
                  <a:latin typeface="Microsoft JhengHei"/>
                  <a:ea typeface="Microsoft JhengHei"/>
                  <a:cs typeface="Microsoft JhengHei"/>
                  <a:sym typeface="Microsoft JhengHei"/>
                </a:rPr>
                <a:t>資料暫存</a:t>
              </a:r>
              <a:endParaRPr sz="2400">
                <a:solidFill>
                  <a:srgbClr val="000000"/>
                </a:solidFill>
                <a:latin typeface="Microsoft JhengHei"/>
                <a:ea typeface="Microsoft JhengHei"/>
                <a:cs typeface="Microsoft JhengHei"/>
                <a:sym typeface="Microsoft JhengHei"/>
              </a:endParaRPr>
            </a:p>
            <a:p>
              <a:pPr marL="19050" algn="l" defTabSz="1371600" rtl="0">
                <a:spcBef>
                  <a:spcPts val="923"/>
                </a:spcBef>
                <a:buClr>
                  <a:srgbClr val="000000"/>
                </a:buClr>
              </a:pPr>
              <a:r>
                <a:rPr lang="en-US" sz="2400" b="1">
                  <a:solidFill>
                    <a:srgbClr val="000000"/>
                  </a:solidFill>
                  <a:latin typeface="Microsoft JhengHei"/>
                  <a:ea typeface="Microsoft JhengHei"/>
                  <a:cs typeface="Microsoft JhengHei"/>
                  <a:sym typeface="Microsoft JhengHei"/>
                </a:rPr>
                <a:t>若尚未建檔完成，可選擇此功</a:t>
              </a:r>
              <a:endParaRPr sz="2400">
                <a:solidFill>
                  <a:srgbClr val="000000"/>
                </a:solidFill>
                <a:latin typeface="Microsoft JhengHei"/>
                <a:ea typeface="Microsoft JhengHei"/>
                <a:cs typeface="Microsoft JhengHei"/>
                <a:sym typeface="Microsoft JhengHei"/>
              </a:endParaRPr>
            </a:p>
          </p:txBody>
        </p:sp>
        <p:sp>
          <p:nvSpPr>
            <p:cNvPr id="632" name="Google Shape;632;p27"/>
            <p:cNvSpPr txBox="1"/>
            <p:nvPr/>
          </p:nvSpPr>
          <p:spPr>
            <a:xfrm>
              <a:off x="3105426" y="7747507"/>
              <a:ext cx="3990975" cy="387583"/>
            </a:xfrm>
            <a:prstGeom prst="rect">
              <a:avLst/>
            </a:prstGeom>
            <a:noFill/>
            <a:ln>
              <a:noFill/>
            </a:ln>
          </p:spPr>
          <p:txBody>
            <a:bodyPr spcFirstLastPara="1" wrap="square" lIns="0" tIns="18075" rIns="0" bIns="0" anchor="t" anchorCtr="0">
              <a:spAutoFit/>
            </a:bodyPr>
            <a:lstStyle/>
            <a:p>
              <a:pPr marL="19050" algn="l" defTabSz="1371600" rtl="0">
                <a:buClr>
                  <a:srgbClr val="000000"/>
                </a:buClr>
              </a:pPr>
              <a:r>
                <a:rPr lang="en-US" sz="2400" b="1">
                  <a:solidFill>
                    <a:srgbClr val="000000"/>
                  </a:solidFill>
                  <a:latin typeface="Microsoft JhengHei"/>
                  <a:ea typeface="Microsoft JhengHei"/>
                  <a:cs typeface="Microsoft JhengHei"/>
                  <a:sym typeface="Microsoft JhengHei"/>
                </a:rPr>
                <a:t>能，日後再行補登論文資料。</a:t>
              </a:r>
              <a:endParaRPr sz="2400">
                <a:solidFill>
                  <a:srgbClr val="000000"/>
                </a:solidFill>
                <a:latin typeface="Microsoft JhengHei"/>
                <a:ea typeface="Microsoft JhengHei"/>
                <a:cs typeface="Microsoft JhengHei"/>
                <a:sym typeface="Microsoft JhengHei"/>
              </a:endParaRPr>
            </a:p>
          </p:txBody>
        </p:sp>
      </p:grpSp>
      <p:sp>
        <p:nvSpPr>
          <p:cNvPr id="636" name="Google Shape;636;p27"/>
          <p:cNvSpPr txBox="1"/>
          <p:nvPr/>
        </p:nvSpPr>
        <p:spPr>
          <a:xfrm>
            <a:off x="3174394" y="2543758"/>
            <a:ext cx="4998719" cy="794754"/>
          </a:xfrm>
          <a:prstGeom prst="rect">
            <a:avLst/>
          </a:prstGeom>
          <a:noFill/>
          <a:ln>
            <a:noFill/>
          </a:ln>
        </p:spPr>
        <p:txBody>
          <a:bodyPr spcFirstLastPara="1" wrap="square" lIns="0" tIns="19988" rIns="0" bIns="0" anchor="t" anchorCtr="0">
            <a:spAutoFit/>
          </a:bodyPr>
          <a:lstStyle/>
          <a:p>
            <a:pPr marL="774383" algn="l" defTabSz="1371600" rtl="0">
              <a:spcBef>
                <a:spcPts val="2820"/>
              </a:spcBef>
              <a:buClr>
                <a:srgbClr val="000000"/>
              </a:buClr>
            </a:pPr>
            <a:r>
              <a:rPr lang="en-US" sz="2700" b="1" dirty="0" err="1">
                <a:solidFill>
                  <a:srgbClr val="C00000"/>
                </a:solidFill>
                <a:latin typeface="Microsoft JhengHei"/>
                <a:ea typeface="Microsoft JhengHei"/>
                <a:cs typeface="Microsoft JhengHei"/>
                <a:sym typeface="Microsoft JhengHei"/>
              </a:rPr>
              <a:t>參考文獻</a:t>
            </a:r>
            <a:endParaRPr sz="2700" dirty="0">
              <a:solidFill>
                <a:srgbClr val="000000"/>
              </a:solidFill>
              <a:latin typeface="Microsoft JhengHei"/>
              <a:ea typeface="Microsoft JhengHei"/>
              <a:cs typeface="Microsoft JhengHei"/>
              <a:sym typeface="Microsoft JhengHei"/>
            </a:endParaRPr>
          </a:p>
        </p:txBody>
      </p:sp>
      <p:sp>
        <p:nvSpPr>
          <p:cNvPr id="637" name="Google Shape;637;p27"/>
          <p:cNvSpPr txBox="1">
            <a:spLocks noGrp="1"/>
          </p:cNvSpPr>
          <p:nvPr>
            <p:ph type="sldNum" sz="quarter" idx="7"/>
          </p:nvPr>
        </p:nvSpPr>
        <p:spPr>
          <a:prstGeom prst="rect">
            <a:avLst/>
          </a:prstGeom>
          <a:noFill/>
          <a:ln>
            <a:noFill/>
          </a:ln>
        </p:spPr>
        <p:txBody>
          <a:bodyPr spcFirstLastPara="1" wrap="square" lIns="0" tIns="0" rIns="0" bIns="0" anchor="t" anchorCtr="0">
            <a:spAutoFit/>
          </a:bodyPr>
          <a:lstStyle/>
          <a:p>
            <a:pPr marL="38100" defTabSz="1371600">
              <a:buClr>
                <a:srgbClr val="000000"/>
              </a:buClr>
            </a:pPr>
            <a:fld id="{00000000-1234-1234-1234-123412341234}" type="slidenum">
              <a:rPr lang="en-US">
                <a:solidFill>
                  <a:srgbClr val="000000"/>
                </a:solidFill>
              </a:rPr>
              <a:pPr marL="38100" defTabSz="1371600">
                <a:buClr>
                  <a:srgbClr val="000000"/>
                </a:buClr>
              </a:pPr>
              <a:t>26</a:t>
            </a:fld>
            <a:endParaRPr>
              <a:solidFill>
                <a:srgbClr val="000000"/>
              </a:solidFill>
            </a:endParaRPr>
          </a:p>
        </p:txBody>
      </p:sp>
      <p:sp>
        <p:nvSpPr>
          <p:cNvPr id="31" name="Google Shape;472;p22"/>
          <p:cNvSpPr txBox="1"/>
          <p:nvPr/>
        </p:nvSpPr>
        <p:spPr>
          <a:xfrm>
            <a:off x="2972942" y="2199739"/>
            <a:ext cx="5401625" cy="574181"/>
          </a:xfrm>
          <a:prstGeom prst="rect">
            <a:avLst/>
          </a:prstGeom>
          <a:noFill/>
          <a:ln>
            <a:noFill/>
          </a:ln>
        </p:spPr>
        <p:txBody>
          <a:bodyPr spcFirstLastPara="1" wrap="square" lIns="0" tIns="19988" rIns="0" bIns="0" anchor="t" anchorCtr="0">
            <a:spAutoFit/>
          </a:bodyPr>
          <a:lstStyle/>
          <a:p>
            <a:pPr marL="19050" algn="l" defTabSz="1371600" rtl="0">
              <a:buClr>
                <a:srgbClr val="000000"/>
              </a:buClr>
            </a:pPr>
            <a:r>
              <a:rPr lang="en-US" altLang="zh-TW" sz="3600" dirty="0">
                <a:solidFill>
                  <a:srgbClr val="1F497D">
                    <a:lumMod val="75000"/>
                  </a:srgbClr>
                </a:solidFill>
                <a:latin typeface="微軟正黑體" panose="020B0604030504040204" pitchFamily="34" charset="-120"/>
                <a:ea typeface="微軟正黑體" panose="020B0604030504040204" pitchFamily="34" charset="-120"/>
                <a:cs typeface="Arial"/>
                <a:sym typeface="Arial"/>
              </a:rPr>
              <a:t>Step1</a:t>
            </a:r>
            <a:r>
              <a:rPr lang="zh-TW" altLang="zh-TW" sz="3600" dirty="0">
                <a:solidFill>
                  <a:srgbClr val="1F497D">
                    <a:lumMod val="75000"/>
                  </a:srgbClr>
                </a:solidFill>
                <a:latin typeface="微軟正黑體" panose="020B0604030504040204" pitchFamily="34" charset="-120"/>
                <a:ea typeface="微軟正黑體" panose="020B0604030504040204" pitchFamily="34" charset="-120"/>
                <a:cs typeface="Arial"/>
                <a:sym typeface="Arial"/>
              </a:rPr>
              <a:t>：</a:t>
            </a:r>
            <a:r>
              <a:rPr lang="en-US" sz="3600" b="1" dirty="0" err="1">
                <a:solidFill>
                  <a:srgbClr val="1F497D">
                    <a:lumMod val="75000"/>
                  </a:srgbClr>
                </a:solidFill>
                <a:latin typeface="微軟正黑體" panose="020B0604030504040204" pitchFamily="34" charset="-120"/>
                <a:ea typeface="微軟正黑體" panose="020B0604030504040204" pitchFamily="34" charset="-120"/>
                <a:cs typeface="Microsoft JhengHei"/>
                <a:sym typeface="Microsoft JhengHei"/>
              </a:rPr>
              <a:t>輸入論文基本資料</a:t>
            </a:r>
            <a:endParaRPr sz="3600" dirty="0">
              <a:solidFill>
                <a:srgbClr val="1F497D">
                  <a:lumMod val="75000"/>
                </a:srgbClr>
              </a:solidFill>
              <a:latin typeface="微軟正黑體" panose="020B0604030504040204" pitchFamily="34" charset="-120"/>
              <a:ea typeface="微軟正黑體" panose="020B0604030504040204" pitchFamily="34" charset="-120"/>
              <a:cs typeface="Microsoft JhengHei"/>
              <a:sym typeface="Microsoft JhengHei"/>
            </a:endParaRPr>
          </a:p>
        </p:txBody>
      </p:sp>
      <p:sp>
        <p:nvSpPr>
          <p:cNvPr id="32" name="標題 1"/>
          <p:cNvSpPr txBox="1">
            <a:spLocks/>
          </p:cNvSpPr>
          <p:nvPr/>
        </p:nvSpPr>
        <p:spPr>
          <a:xfrm>
            <a:off x="2608199" y="1071617"/>
            <a:ext cx="12420441" cy="923330"/>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4000" b="0" i="0" u="none" strike="noStrike" cap="none">
                <a:solidFill>
                  <a:srgbClr val="660066"/>
                </a:solidFill>
                <a:latin typeface="Microsoft JhengHei"/>
                <a:ea typeface="Microsoft JhengHei"/>
                <a:cs typeface="Microsoft JhengHei"/>
                <a:sym typeface="Microsoft JhengHe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defTabSz="1371600"/>
            <a:r>
              <a:rPr lang="zh-TW" altLang="en-US" sz="6000" b="1" dirty="0">
                <a:solidFill>
                  <a:srgbClr val="000000"/>
                </a:solidFill>
              </a:rPr>
              <a:t>上傳論文資料</a:t>
            </a:r>
            <a:endParaRPr lang="zh-TW" altLang="en-US" sz="6000" dirty="0"/>
          </a:p>
        </p:txBody>
      </p:sp>
    </p:spTree>
  </p:cSld>
  <p:clrMapOvr>
    <a:masterClrMapping/>
  </p:clrMapOvr>
  <mc:AlternateContent xmlns:mc="http://schemas.openxmlformats.org/markup-compatibility/2006" xmlns:p14="http://schemas.microsoft.com/office/powerpoint/2010/main">
    <mc:Choice Requires="p14">
      <p:transition spd="slow" p14:dur="2000" advTm="19000"/>
    </mc:Choice>
    <mc:Fallback xmlns="">
      <p:transition spd="slow" advTm="19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4" name="Google Shape;644;p28"/>
          <p:cNvSpPr/>
          <p:nvPr/>
        </p:nvSpPr>
        <p:spPr>
          <a:xfrm>
            <a:off x="2287142" y="1142"/>
            <a:ext cx="1371600" cy="0"/>
          </a:xfrm>
          <a:custGeom>
            <a:avLst/>
            <a:gdLst/>
            <a:ahLst/>
            <a:cxnLst/>
            <a:rect l="l" t="t" r="r" b="b"/>
            <a:pathLst>
              <a:path w="914400" h="120000" extrusionOk="0">
                <a:moveTo>
                  <a:pt x="0" y="0"/>
                </a:moveTo>
                <a:lnTo>
                  <a:pt x="914400" y="0"/>
                </a:lnTo>
              </a:path>
            </a:pathLst>
          </a:custGeom>
          <a:noFill/>
          <a:ln w="9525" cap="flat" cmpd="sng">
            <a:solidFill>
              <a:srgbClr val="FBFFFF"/>
            </a:solidFill>
            <a:prstDash val="solid"/>
            <a:round/>
            <a:headEnd type="none" w="sm" len="sm"/>
            <a:tailEnd type="none" w="sm" len="sm"/>
          </a:ln>
        </p:spPr>
        <p:txBody>
          <a:bodyPr spcFirstLastPara="1" wrap="square" lIns="0" tIns="0" rIns="0" bIns="0" anchor="t" anchorCtr="0">
            <a:noAutofit/>
          </a:bodyPr>
          <a:lstStyle/>
          <a:p>
            <a:pPr algn="l" rtl="0"/>
            <a:endParaRPr sz="2700">
              <a:solidFill>
                <a:schemeClr val="dk1"/>
              </a:solidFill>
              <a:latin typeface="Calibri"/>
              <a:ea typeface="Calibri"/>
              <a:cs typeface="Calibri"/>
              <a:sym typeface="Calibri"/>
            </a:endParaRPr>
          </a:p>
        </p:txBody>
      </p:sp>
      <p:sp>
        <p:nvSpPr>
          <p:cNvPr id="645" name="Google Shape;645;p28"/>
          <p:cNvSpPr/>
          <p:nvPr/>
        </p:nvSpPr>
        <p:spPr>
          <a:xfrm>
            <a:off x="2287142" y="1142"/>
            <a:ext cx="1371600" cy="0"/>
          </a:xfrm>
          <a:custGeom>
            <a:avLst/>
            <a:gdLst/>
            <a:ahLst/>
            <a:cxnLst/>
            <a:rect l="l" t="t" r="r" b="b"/>
            <a:pathLst>
              <a:path w="914400" h="120000" extrusionOk="0">
                <a:moveTo>
                  <a:pt x="0" y="0"/>
                </a:moveTo>
                <a:lnTo>
                  <a:pt x="914400" y="0"/>
                </a:lnTo>
              </a:path>
            </a:pathLst>
          </a:custGeom>
          <a:noFill/>
          <a:ln w="9525" cap="flat" cmpd="sng">
            <a:solidFill>
              <a:srgbClr val="FBFFFF"/>
            </a:solidFill>
            <a:prstDash val="solid"/>
            <a:round/>
            <a:headEnd type="none" w="sm" len="sm"/>
            <a:tailEnd type="none" w="sm" len="sm"/>
          </a:ln>
        </p:spPr>
        <p:txBody>
          <a:bodyPr spcFirstLastPara="1" wrap="square" lIns="0" tIns="0" rIns="0" bIns="0" anchor="t" anchorCtr="0">
            <a:noAutofit/>
          </a:bodyPr>
          <a:lstStyle/>
          <a:p>
            <a:pPr algn="l" rtl="0"/>
            <a:endParaRPr sz="2700">
              <a:solidFill>
                <a:schemeClr val="dk1"/>
              </a:solidFill>
              <a:latin typeface="Calibri"/>
              <a:ea typeface="Calibri"/>
              <a:cs typeface="Calibri"/>
              <a:sym typeface="Calibri"/>
            </a:endParaRPr>
          </a:p>
        </p:txBody>
      </p:sp>
      <p:sp>
        <p:nvSpPr>
          <p:cNvPr id="652" name="Google Shape;652;p28"/>
          <p:cNvSpPr txBox="1"/>
          <p:nvPr/>
        </p:nvSpPr>
        <p:spPr>
          <a:xfrm>
            <a:off x="2286000" y="2695434"/>
            <a:ext cx="11570970" cy="1430826"/>
          </a:xfrm>
          <a:prstGeom prst="rect">
            <a:avLst/>
          </a:prstGeom>
          <a:noFill/>
          <a:ln>
            <a:noFill/>
          </a:ln>
        </p:spPr>
        <p:txBody>
          <a:bodyPr spcFirstLastPara="1" wrap="square" lIns="0" tIns="19988" rIns="0" bIns="0" anchor="t" anchorCtr="0">
            <a:spAutoFit/>
          </a:bodyPr>
          <a:lstStyle/>
          <a:p>
            <a:pPr marL="774383" algn="l" rtl="0">
              <a:spcBef>
                <a:spcPts val="2820"/>
              </a:spcBef>
            </a:pPr>
            <a:r>
              <a:rPr lang="en-US" sz="2700" b="1" dirty="0" err="1">
                <a:solidFill>
                  <a:srgbClr val="C00000"/>
                </a:solidFill>
                <a:latin typeface="Microsoft JhengHei"/>
                <a:ea typeface="Microsoft JhengHei"/>
                <a:cs typeface="Microsoft JhengHei"/>
                <a:sym typeface="Microsoft JhengHei"/>
              </a:rPr>
              <a:t>選擇上傳檔案</a:t>
            </a:r>
            <a:r>
              <a:rPr lang="en-US" sz="2700" b="1" dirty="0">
                <a:solidFill>
                  <a:srgbClr val="C00000"/>
                </a:solidFill>
                <a:latin typeface="Microsoft JhengHei"/>
                <a:ea typeface="Microsoft JhengHei"/>
                <a:cs typeface="Microsoft JhengHei"/>
                <a:sym typeface="Microsoft JhengHei"/>
              </a:rPr>
              <a:t> </a:t>
            </a:r>
            <a:endParaRPr sz="2700" dirty="0">
              <a:solidFill>
                <a:schemeClr val="dk1"/>
              </a:solidFill>
              <a:latin typeface="Microsoft JhengHei"/>
              <a:ea typeface="Microsoft JhengHei"/>
              <a:cs typeface="Microsoft JhengHei"/>
              <a:sym typeface="Microsoft JhengHei"/>
            </a:endParaRPr>
          </a:p>
          <a:p>
            <a:pPr marL="1206818" marR="7620" algn="l" rtl="0">
              <a:lnSpc>
                <a:spcPct val="150000"/>
              </a:lnSpc>
              <a:spcBef>
                <a:spcPts val="98"/>
              </a:spcBef>
            </a:pPr>
            <a:r>
              <a:rPr lang="en-US" sz="2700" b="1" dirty="0" err="1">
                <a:solidFill>
                  <a:srgbClr val="595958"/>
                </a:solidFill>
                <a:latin typeface="Microsoft JhengHei"/>
                <a:ea typeface="Microsoft JhengHei"/>
                <a:cs typeface="Microsoft JhengHei"/>
                <a:sym typeface="Microsoft JhengHei"/>
              </a:rPr>
              <a:t>點選</a:t>
            </a:r>
            <a:r>
              <a:rPr lang="en-US" sz="2700" b="1" dirty="0">
                <a:solidFill>
                  <a:srgbClr val="0000FF"/>
                </a:solidFill>
                <a:latin typeface="Microsoft JhengHei"/>
                <a:ea typeface="Microsoft JhengHei"/>
                <a:cs typeface="Microsoft JhengHei"/>
                <a:sym typeface="Microsoft JhengHei"/>
              </a:rPr>
              <a:t>[</a:t>
            </a:r>
            <a:r>
              <a:rPr lang="en-US" sz="2700" b="1" dirty="0" err="1">
                <a:solidFill>
                  <a:srgbClr val="0000FF"/>
                </a:solidFill>
                <a:latin typeface="Microsoft JhengHei"/>
                <a:ea typeface="Microsoft JhengHei"/>
                <a:cs typeface="Microsoft JhengHei"/>
                <a:sym typeface="Microsoft JhengHei"/>
              </a:rPr>
              <a:t>上傳或刪除全文</a:t>
            </a:r>
            <a:r>
              <a:rPr lang="en-US" sz="2700" b="1" dirty="0">
                <a:solidFill>
                  <a:srgbClr val="0000FF"/>
                </a:solidFill>
                <a:latin typeface="Microsoft JhengHei"/>
                <a:ea typeface="Microsoft JhengHei"/>
                <a:cs typeface="Microsoft JhengHei"/>
                <a:sym typeface="Microsoft JhengHei"/>
              </a:rPr>
              <a:t>] </a:t>
            </a:r>
            <a:r>
              <a:rPr lang="en-US" sz="2700" b="1" dirty="0" err="1">
                <a:solidFill>
                  <a:srgbClr val="595958"/>
                </a:solidFill>
                <a:latin typeface="Microsoft JhengHei"/>
                <a:ea typeface="Microsoft JhengHei"/>
                <a:cs typeface="Microsoft JhengHei"/>
                <a:sym typeface="Microsoft JhengHei"/>
              </a:rPr>
              <a:t>進入上傳畫面</a:t>
            </a:r>
            <a:r>
              <a:rPr lang="en-US" sz="2700" b="1" dirty="0">
                <a:solidFill>
                  <a:srgbClr val="595958"/>
                </a:solidFill>
                <a:latin typeface="Microsoft JhengHei"/>
                <a:ea typeface="Microsoft JhengHei"/>
                <a:cs typeface="Microsoft JhengHei"/>
                <a:sym typeface="Microsoft JhengHei"/>
              </a:rPr>
              <a:t>。</a:t>
            </a:r>
            <a:endParaRPr sz="2700" dirty="0">
              <a:solidFill>
                <a:schemeClr val="dk1"/>
              </a:solidFill>
              <a:latin typeface="Microsoft JhengHei"/>
              <a:ea typeface="Microsoft JhengHei"/>
              <a:cs typeface="Microsoft JhengHei"/>
              <a:sym typeface="Microsoft JhengHei"/>
            </a:endParaRPr>
          </a:p>
        </p:txBody>
      </p:sp>
      <p:grpSp>
        <p:nvGrpSpPr>
          <p:cNvPr id="4" name="群組 3">
            <a:extLst>
              <a:ext uri="{FF2B5EF4-FFF2-40B4-BE49-F238E27FC236}">
                <a16:creationId xmlns:a16="http://schemas.microsoft.com/office/drawing/2014/main" id="{FC0A7B92-7999-499E-A46A-A57090B073B3}"/>
              </a:ext>
            </a:extLst>
          </p:cNvPr>
          <p:cNvGrpSpPr/>
          <p:nvPr/>
        </p:nvGrpSpPr>
        <p:grpSpPr>
          <a:xfrm>
            <a:off x="5134355" y="4799766"/>
            <a:ext cx="8033005" cy="3287495"/>
            <a:chOff x="5134356" y="4799766"/>
            <a:chExt cx="7950706" cy="2723573"/>
          </a:xfrm>
        </p:grpSpPr>
        <p:sp>
          <p:nvSpPr>
            <p:cNvPr id="642" name="Google Shape;642;p28"/>
            <p:cNvSpPr/>
            <p:nvPr/>
          </p:nvSpPr>
          <p:spPr>
            <a:xfrm>
              <a:off x="5175503" y="4799766"/>
              <a:ext cx="7909559" cy="2723573"/>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algn="l" rtl="0"/>
              <a:endParaRPr sz="2700">
                <a:solidFill>
                  <a:schemeClr val="dk1"/>
                </a:solidFill>
                <a:latin typeface="Calibri"/>
                <a:ea typeface="Calibri"/>
                <a:cs typeface="Calibri"/>
                <a:sym typeface="Calibri"/>
              </a:endParaRPr>
            </a:p>
          </p:txBody>
        </p:sp>
        <p:pic>
          <p:nvPicPr>
            <p:cNvPr id="643" name="Google Shape;643;p28"/>
            <p:cNvPicPr preferRelativeResize="0"/>
            <p:nvPr/>
          </p:nvPicPr>
          <p:blipFill rotWithShape="1">
            <a:blip r:embed="rId4">
              <a:alphaModFix/>
            </a:blip>
            <a:srcRect/>
            <a:stretch/>
          </p:blipFill>
          <p:spPr>
            <a:xfrm>
              <a:off x="5385815" y="4857943"/>
              <a:ext cx="7402070" cy="1371793"/>
            </a:xfrm>
            <a:prstGeom prst="rect">
              <a:avLst/>
            </a:prstGeom>
            <a:noFill/>
            <a:ln>
              <a:noFill/>
            </a:ln>
          </p:spPr>
        </p:pic>
        <p:sp>
          <p:nvSpPr>
            <p:cNvPr id="653" name="Google Shape;653;p28"/>
            <p:cNvSpPr/>
            <p:nvPr/>
          </p:nvSpPr>
          <p:spPr>
            <a:xfrm>
              <a:off x="5987033" y="5373342"/>
              <a:ext cx="1673543" cy="340994"/>
            </a:xfrm>
            <a:custGeom>
              <a:avLst/>
              <a:gdLst/>
              <a:ahLst/>
              <a:cxnLst/>
              <a:rect l="l" t="t" r="r" b="b"/>
              <a:pathLst>
                <a:path w="1115695" h="227329" extrusionOk="0">
                  <a:moveTo>
                    <a:pt x="0" y="0"/>
                  </a:moveTo>
                  <a:lnTo>
                    <a:pt x="1115567" y="0"/>
                  </a:lnTo>
                  <a:lnTo>
                    <a:pt x="1115567" y="227076"/>
                  </a:lnTo>
                  <a:lnTo>
                    <a:pt x="0" y="227076"/>
                  </a:lnTo>
                  <a:lnTo>
                    <a:pt x="0" y="0"/>
                  </a:lnTo>
                  <a:close/>
                </a:path>
              </a:pathLst>
            </a:custGeom>
            <a:noFill/>
            <a:ln w="38075" cap="flat" cmpd="sng">
              <a:solidFill>
                <a:srgbClr val="E6AF00"/>
              </a:solidFill>
              <a:prstDash val="solid"/>
              <a:round/>
              <a:headEnd type="none" w="sm" len="sm"/>
              <a:tailEnd type="none" w="sm" len="sm"/>
            </a:ln>
          </p:spPr>
          <p:txBody>
            <a:bodyPr spcFirstLastPara="1" wrap="square" lIns="0" tIns="0" rIns="0" bIns="0" anchor="t" anchorCtr="0">
              <a:noAutofit/>
            </a:bodyPr>
            <a:lstStyle/>
            <a:p>
              <a:pPr algn="l" rtl="0"/>
              <a:endParaRPr sz="2700">
                <a:solidFill>
                  <a:schemeClr val="dk1"/>
                </a:solidFill>
                <a:latin typeface="Calibri"/>
                <a:ea typeface="Calibri"/>
                <a:cs typeface="Calibri"/>
                <a:sym typeface="Calibri"/>
              </a:endParaRPr>
            </a:p>
          </p:txBody>
        </p:sp>
        <p:sp>
          <p:nvSpPr>
            <p:cNvPr id="654" name="Google Shape;654;p28"/>
            <p:cNvSpPr/>
            <p:nvPr/>
          </p:nvSpPr>
          <p:spPr>
            <a:xfrm>
              <a:off x="5150358" y="5138092"/>
              <a:ext cx="516635" cy="516635"/>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algn="l" rtl="0"/>
              <a:endParaRPr sz="2700">
                <a:solidFill>
                  <a:schemeClr val="dk1"/>
                </a:solidFill>
                <a:latin typeface="Calibri"/>
                <a:ea typeface="Calibri"/>
                <a:cs typeface="Calibri"/>
                <a:sym typeface="Calibri"/>
              </a:endParaRPr>
            </a:p>
          </p:txBody>
        </p:sp>
        <p:sp>
          <p:nvSpPr>
            <p:cNvPr id="655" name="Google Shape;655;p28"/>
            <p:cNvSpPr/>
            <p:nvPr/>
          </p:nvSpPr>
          <p:spPr>
            <a:xfrm>
              <a:off x="5173217" y="5158666"/>
              <a:ext cx="473201" cy="564641"/>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algn="l" rtl="0"/>
              <a:endParaRPr sz="2700">
                <a:solidFill>
                  <a:schemeClr val="dk1"/>
                </a:solidFill>
                <a:latin typeface="Calibri"/>
                <a:ea typeface="Calibri"/>
                <a:cs typeface="Calibri"/>
                <a:sym typeface="Calibri"/>
              </a:endParaRPr>
            </a:p>
          </p:txBody>
        </p:sp>
        <p:sp>
          <p:nvSpPr>
            <p:cNvPr id="656" name="Google Shape;656;p28"/>
            <p:cNvSpPr/>
            <p:nvPr/>
          </p:nvSpPr>
          <p:spPr>
            <a:xfrm>
              <a:off x="5134356" y="5122090"/>
              <a:ext cx="512445" cy="512445"/>
            </a:xfrm>
            <a:custGeom>
              <a:avLst/>
              <a:gdLst/>
              <a:ahLst/>
              <a:cxnLst/>
              <a:rect l="l" t="t" r="r" b="b"/>
              <a:pathLst>
                <a:path w="341630" h="341629" extrusionOk="0">
                  <a:moveTo>
                    <a:pt x="170688" y="0"/>
                  </a:moveTo>
                  <a:lnTo>
                    <a:pt x="125311" y="6096"/>
                  </a:lnTo>
                  <a:lnTo>
                    <a:pt x="84536" y="23303"/>
                  </a:lnTo>
                  <a:lnTo>
                    <a:pt x="49991" y="49991"/>
                  </a:lnTo>
                  <a:lnTo>
                    <a:pt x="23303" y="84536"/>
                  </a:lnTo>
                  <a:lnTo>
                    <a:pt x="6096" y="125311"/>
                  </a:lnTo>
                  <a:lnTo>
                    <a:pt x="0" y="170687"/>
                  </a:lnTo>
                  <a:lnTo>
                    <a:pt x="6096" y="216064"/>
                  </a:lnTo>
                  <a:lnTo>
                    <a:pt x="23303" y="256839"/>
                  </a:lnTo>
                  <a:lnTo>
                    <a:pt x="49991" y="291384"/>
                  </a:lnTo>
                  <a:lnTo>
                    <a:pt x="84536" y="318072"/>
                  </a:lnTo>
                  <a:lnTo>
                    <a:pt x="125311" y="335279"/>
                  </a:lnTo>
                  <a:lnTo>
                    <a:pt x="170688" y="341375"/>
                  </a:lnTo>
                  <a:lnTo>
                    <a:pt x="216064" y="335279"/>
                  </a:lnTo>
                  <a:lnTo>
                    <a:pt x="256839" y="318072"/>
                  </a:lnTo>
                  <a:lnTo>
                    <a:pt x="291384" y="291384"/>
                  </a:lnTo>
                  <a:lnTo>
                    <a:pt x="318072" y="256839"/>
                  </a:lnTo>
                  <a:lnTo>
                    <a:pt x="335279" y="216064"/>
                  </a:lnTo>
                  <a:lnTo>
                    <a:pt x="341376" y="170687"/>
                  </a:lnTo>
                  <a:lnTo>
                    <a:pt x="335279" y="125311"/>
                  </a:lnTo>
                  <a:lnTo>
                    <a:pt x="318072" y="84536"/>
                  </a:lnTo>
                  <a:lnTo>
                    <a:pt x="291384" y="49991"/>
                  </a:lnTo>
                  <a:lnTo>
                    <a:pt x="256839" y="23303"/>
                  </a:lnTo>
                  <a:lnTo>
                    <a:pt x="216064" y="6096"/>
                  </a:lnTo>
                  <a:lnTo>
                    <a:pt x="170688" y="0"/>
                  </a:lnTo>
                  <a:close/>
                </a:path>
              </a:pathLst>
            </a:custGeom>
            <a:solidFill>
              <a:srgbClr val="000000">
                <a:alpha val="69803"/>
              </a:srgbClr>
            </a:solidFill>
            <a:ln>
              <a:noFill/>
            </a:ln>
          </p:spPr>
          <p:txBody>
            <a:bodyPr spcFirstLastPara="1" wrap="square" lIns="0" tIns="0" rIns="0" bIns="0" anchor="t" anchorCtr="0">
              <a:noAutofit/>
            </a:bodyPr>
            <a:lstStyle/>
            <a:p>
              <a:pPr algn="l" rtl="0"/>
              <a:endParaRPr sz="2700">
                <a:solidFill>
                  <a:schemeClr val="dk1"/>
                </a:solidFill>
                <a:latin typeface="Calibri"/>
                <a:ea typeface="Calibri"/>
                <a:cs typeface="Calibri"/>
                <a:sym typeface="Calibri"/>
              </a:endParaRPr>
            </a:p>
          </p:txBody>
        </p:sp>
        <p:sp>
          <p:nvSpPr>
            <p:cNvPr id="657" name="Google Shape;657;p28"/>
            <p:cNvSpPr txBox="1"/>
            <p:nvPr/>
          </p:nvSpPr>
          <p:spPr>
            <a:xfrm>
              <a:off x="5194978" y="4814931"/>
              <a:ext cx="1677926" cy="766557"/>
            </a:xfrm>
            <a:prstGeom prst="rect">
              <a:avLst/>
            </a:prstGeom>
            <a:noFill/>
            <a:ln w="9525" cap="flat" cmpd="sng">
              <a:noFill/>
              <a:prstDash val="solid"/>
              <a:round/>
              <a:headEnd type="none" w="sm" len="sm"/>
              <a:tailEnd type="none" w="sm" len="sm"/>
            </a:ln>
          </p:spPr>
          <p:txBody>
            <a:bodyPr spcFirstLastPara="1" wrap="square" lIns="0" tIns="4763" rIns="0" bIns="0" anchor="t" anchorCtr="0">
              <a:spAutoFit/>
            </a:bodyPr>
            <a:lstStyle/>
            <a:p>
              <a:pPr algn="l" rtl="0"/>
              <a:endParaRPr lang="zh-TW" altLang="en-US" sz="2850" dirty="0">
                <a:solidFill>
                  <a:schemeClr val="dk1"/>
                </a:solidFill>
                <a:latin typeface="Times New Roman"/>
                <a:ea typeface="Times New Roman"/>
                <a:cs typeface="Times New Roman"/>
                <a:sym typeface="Times New Roman"/>
              </a:endParaRPr>
            </a:p>
            <a:p>
              <a:pPr marL="147638" algn="l" rtl="0"/>
              <a:r>
                <a:rPr lang="en-US" altLang="zh-TW" sz="2100" dirty="0">
                  <a:solidFill>
                    <a:srgbClr val="FFFFFF"/>
                  </a:solidFill>
                  <a:latin typeface="Arial"/>
                  <a:ea typeface="Arial"/>
                  <a:cs typeface="Arial"/>
                  <a:sym typeface="Arial"/>
                </a:rPr>
                <a:t>1</a:t>
              </a:r>
              <a:endParaRPr sz="2100" dirty="0">
                <a:solidFill>
                  <a:schemeClr val="dk1"/>
                </a:solidFill>
                <a:latin typeface="Arial"/>
                <a:ea typeface="Arial"/>
                <a:cs typeface="Arial"/>
                <a:sym typeface="Arial"/>
              </a:endParaRPr>
            </a:p>
          </p:txBody>
        </p:sp>
      </p:grpSp>
      <p:sp>
        <p:nvSpPr>
          <p:cNvPr id="658" name="Google Shape;658;p28"/>
          <p:cNvSpPr txBox="1">
            <a:spLocks noGrp="1"/>
          </p:cNvSpPr>
          <p:nvPr>
            <p:ph type="sldNum" sz="quarter" idx="7"/>
          </p:nvPr>
        </p:nvSpPr>
        <p:spPr>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123825" marR="0" lvl="0" indent="0" algn="l" rtl="0">
              <a:lnSpc>
                <a:spcPct val="117857"/>
              </a:lnSpc>
              <a:spcBef>
                <a:spcPts val="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1pPr>
            <a:lvl2pPr marL="123825" marR="0" lvl="1" indent="0" algn="l" rtl="0">
              <a:lnSpc>
                <a:spcPct val="117857"/>
              </a:lnSpc>
              <a:spcBef>
                <a:spcPts val="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2pPr>
            <a:lvl3pPr marL="123825" marR="0" lvl="2" indent="0" algn="l" rtl="0">
              <a:lnSpc>
                <a:spcPct val="117857"/>
              </a:lnSpc>
              <a:spcBef>
                <a:spcPts val="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3pPr>
            <a:lvl4pPr marL="123825" marR="0" lvl="3" indent="0" algn="l" rtl="0">
              <a:lnSpc>
                <a:spcPct val="117857"/>
              </a:lnSpc>
              <a:spcBef>
                <a:spcPts val="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4pPr>
            <a:lvl5pPr marL="123825" marR="0" lvl="4" indent="0" algn="l" rtl="0">
              <a:lnSpc>
                <a:spcPct val="117857"/>
              </a:lnSpc>
              <a:spcBef>
                <a:spcPts val="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5pPr>
            <a:lvl6pPr marL="123825" marR="0" lvl="5" indent="0" algn="l" rtl="0">
              <a:lnSpc>
                <a:spcPct val="117857"/>
              </a:lnSpc>
              <a:spcBef>
                <a:spcPts val="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6pPr>
            <a:lvl7pPr marL="123825" marR="0" lvl="6" indent="0" algn="l" rtl="0">
              <a:lnSpc>
                <a:spcPct val="117857"/>
              </a:lnSpc>
              <a:spcBef>
                <a:spcPts val="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7pPr>
            <a:lvl8pPr marL="123825" marR="0" lvl="7" indent="0" algn="l" rtl="0">
              <a:lnSpc>
                <a:spcPct val="117857"/>
              </a:lnSpc>
              <a:spcBef>
                <a:spcPts val="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8pPr>
            <a:lvl9pPr marL="123825" marR="0" lvl="8" indent="0" algn="l" rtl="0">
              <a:lnSpc>
                <a:spcPct val="117857"/>
              </a:lnSpc>
              <a:spcBef>
                <a:spcPts val="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9pPr>
          </a:lstStyle>
          <a:p>
            <a:pPr marL="38100" algn="l" rtl="0">
              <a:lnSpc>
                <a:spcPct val="117857"/>
              </a:lnSpc>
            </a:pPr>
            <a:fld id="{00000000-1234-1234-1234-123412341234}" type="slidenum">
              <a:rPr lang="en-US" smtClean="0"/>
              <a:pPr marL="38100" algn="l" rtl="0">
                <a:lnSpc>
                  <a:spcPct val="117857"/>
                </a:lnSpc>
              </a:pPr>
              <a:t>27</a:t>
            </a:fld>
            <a:endParaRPr/>
          </a:p>
        </p:txBody>
      </p:sp>
      <p:sp>
        <p:nvSpPr>
          <p:cNvPr id="13" name="Google Shape;472;p22"/>
          <p:cNvSpPr txBox="1"/>
          <p:nvPr/>
        </p:nvSpPr>
        <p:spPr>
          <a:xfrm>
            <a:off x="2972942" y="2199739"/>
            <a:ext cx="5401625" cy="574181"/>
          </a:xfrm>
          <a:prstGeom prst="rect">
            <a:avLst/>
          </a:prstGeom>
          <a:noFill/>
          <a:ln>
            <a:noFill/>
          </a:ln>
        </p:spPr>
        <p:txBody>
          <a:bodyPr spcFirstLastPara="1" wrap="square" lIns="0" tIns="19988" rIns="0" bIns="0" anchor="t" anchorCtr="0">
            <a:spAutoFit/>
          </a:bodyPr>
          <a:lstStyle/>
          <a:p>
            <a:pPr marL="19050"/>
            <a:r>
              <a:rPr lang="en-US" altLang="zh-TW" sz="3600" b="1" dirty="0">
                <a:solidFill>
                  <a:srgbClr val="1F497D">
                    <a:lumMod val="75000"/>
                  </a:srgbClr>
                </a:solidFill>
                <a:latin typeface="微軟正黑體" panose="020B0604030504040204" pitchFamily="34" charset="-120"/>
                <a:ea typeface="微軟正黑體" panose="020B0604030504040204" pitchFamily="34" charset="-120"/>
              </a:rPr>
              <a:t>Step2-1</a:t>
            </a:r>
            <a:r>
              <a:rPr lang="zh-TW" altLang="zh-TW" sz="3600" b="1" dirty="0">
                <a:solidFill>
                  <a:srgbClr val="1F497D">
                    <a:lumMod val="75000"/>
                  </a:srgbClr>
                </a:solidFill>
                <a:latin typeface="微軟正黑體" panose="020B0604030504040204" pitchFamily="34" charset="-120"/>
                <a:ea typeface="微軟正黑體" panose="020B0604030504040204" pitchFamily="34" charset="-120"/>
              </a:rPr>
              <a:t>：</a:t>
            </a:r>
            <a:r>
              <a:rPr lang="zh-TW" altLang="en-US" sz="3600" b="1" dirty="0">
                <a:solidFill>
                  <a:srgbClr val="1F497D">
                    <a:lumMod val="75000"/>
                  </a:srgbClr>
                </a:solidFill>
                <a:latin typeface="微軟正黑體" panose="020B0604030504040204" pitchFamily="34" charset="-120"/>
                <a:ea typeface="微軟正黑體" panose="020B0604030504040204" pitchFamily="34" charset="-120"/>
              </a:rPr>
              <a:t>上傳全文</a:t>
            </a:r>
            <a:r>
              <a:rPr lang="en-US" altLang="zh-TW" sz="3600" b="1" dirty="0">
                <a:solidFill>
                  <a:srgbClr val="1F497D">
                    <a:lumMod val="75000"/>
                  </a:srgbClr>
                </a:solidFill>
                <a:latin typeface="微軟正黑體" panose="020B0604030504040204" pitchFamily="34" charset="-120"/>
                <a:ea typeface="微軟正黑體" panose="020B0604030504040204" pitchFamily="34" charset="-120"/>
              </a:rPr>
              <a:t>1</a:t>
            </a:r>
            <a:endParaRPr sz="3600" b="1" dirty="0">
              <a:solidFill>
                <a:srgbClr val="1F497D">
                  <a:lumMod val="75000"/>
                </a:srgbClr>
              </a:solidFill>
              <a:latin typeface="微軟正黑體" panose="020B0604030504040204" pitchFamily="34" charset="-120"/>
              <a:ea typeface="微軟正黑體" panose="020B0604030504040204" pitchFamily="34" charset="-120"/>
              <a:sym typeface="Microsoft JhengHei"/>
            </a:endParaRPr>
          </a:p>
        </p:txBody>
      </p:sp>
      <p:sp>
        <p:nvSpPr>
          <p:cNvPr id="16" name="標題 1"/>
          <p:cNvSpPr txBox="1">
            <a:spLocks/>
          </p:cNvSpPr>
          <p:nvPr/>
        </p:nvSpPr>
        <p:spPr>
          <a:xfrm>
            <a:off x="2421033" y="1105458"/>
            <a:ext cx="12420441" cy="923330"/>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4000" b="0" i="0" u="none" strike="noStrike" cap="none">
                <a:solidFill>
                  <a:srgbClr val="660066"/>
                </a:solidFill>
                <a:latin typeface="Microsoft JhengHei"/>
                <a:ea typeface="Microsoft JhengHei"/>
                <a:cs typeface="Microsoft JhengHei"/>
                <a:sym typeface="Microsoft JhengHe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zh-TW" altLang="en-US" sz="6000" b="1" dirty="0">
                <a:solidFill>
                  <a:srgbClr val="000000"/>
                </a:solidFill>
              </a:rPr>
              <a:t>上傳論文資料</a:t>
            </a:r>
            <a:endParaRPr lang="zh-TW" altLang="en-US" sz="6000" b="1" dirty="0"/>
          </a:p>
        </p:txBody>
      </p:sp>
    </p:spTree>
  </p:cSld>
  <p:clrMapOvr>
    <a:masterClrMapping/>
  </p:clrMapOvr>
  <mc:AlternateContent xmlns:mc="http://schemas.openxmlformats.org/markup-compatibility/2006" xmlns:p14="http://schemas.microsoft.com/office/powerpoint/2010/main">
    <mc:Choice Requires="p14">
      <p:transition spd="slow" p14:dur="2000" advTm="11000"/>
    </mc:Choice>
    <mc:Fallback xmlns="">
      <p:transition spd="slow" advTm="11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4" name="Google Shape;664;p29"/>
          <p:cNvSpPr/>
          <p:nvPr/>
        </p:nvSpPr>
        <p:spPr>
          <a:xfrm>
            <a:off x="2287142" y="1142"/>
            <a:ext cx="1371600" cy="0"/>
          </a:xfrm>
          <a:custGeom>
            <a:avLst/>
            <a:gdLst/>
            <a:ahLst/>
            <a:cxnLst/>
            <a:rect l="l" t="t" r="r" b="b"/>
            <a:pathLst>
              <a:path w="914400" h="120000" extrusionOk="0">
                <a:moveTo>
                  <a:pt x="0" y="0"/>
                </a:moveTo>
                <a:lnTo>
                  <a:pt x="914400" y="0"/>
                </a:lnTo>
              </a:path>
            </a:pathLst>
          </a:custGeom>
          <a:noFill/>
          <a:ln w="9525" cap="flat" cmpd="sng">
            <a:solidFill>
              <a:srgbClr val="FBFFFF"/>
            </a:solidFill>
            <a:prstDash val="solid"/>
            <a:round/>
            <a:headEnd type="none" w="sm" len="sm"/>
            <a:tailEnd type="none" w="sm" len="sm"/>
          </a:ln>
        </p:spPr>
        <p:txBody>
          <a:bodyPr spcFirstLastPara="1" wrap="square" lIns="0" tIns="0" rIns="0" bIns="0" anchor="t" anchorCtr="0">
            <a:noAutofit/>
          </a:bodyPr>
          <a:lstStyle/>
          <a:p>
            <a:pPr algn="l" rtl="0"/>
            <a:endParaRPr sz="2700">
              <a:solidFill>
                <a:schemeClr val="dk1"/>
              </a:solidFill>
              <a:latin typeface="Calibri"/>
              <a:ea typeface="Calibri"/>
              <a:cs typeface="Calibri"/>
              <a:sym typeface="Calibri"/>
            </a:endParaRPr>
          </a:p>
        </p:txBody>
      </p:sp>
      <p:sp>
        <p:nvSpPr>
          <p:cNvPr id="665" name="Google Shape;665;p29"/>
          <p:cNvSpPr/>
          <p:nvPr/>
        </p:nvSpPr>
        <p:spPr>
          <a:xfrm>
            <a:off x="2287142" y="1142"/>
            <a:ext cx="1371600" cy="0"/>
          </a:xfrm>
          <a:custGeom>
            <a:avLst/>
            <a:gdLst/>
            <a:ahLst/>
            <a:cxnLst/>
            <a:rect l="l" t="t" r="r" b="b"/>
            <a:pathLst>
              <a:path w="914400" h="120000" extrusionOk="0">
                <a:moveTo>
                  <a:pt x="0" y="0"/>
                </a:moveTo>
                <a:lnTo>
                  <a:pt x="914400" y="0"/>
                </a:lnTo>
              </a:path>
            </a:pathLst>
          </a:custGeom>
          <a:noFill/>
          <a:ln w="9525" cap="flat" cmpd="sng">
            <a:solidFill>
              <a:srgbClr val="FBFFFF"/>
            </a:solidFill>
            <a:prstDash val="solid"/>
            <a:round/>
            <a:headEnd type="none" w="sm" len="sm"/>
            <a:tailEnd type="none" w="sm" len="sm"/>
          </a:ln>
        </p:spPr>
        <p:txBody>
          <a:bodyPr spcFirstLastPara="1" wrap="square" lIns="0" tIns="0" rIns="0" bIns="0" anchor="t" anchorCtr="0">
            <a:noAutofit/>
          </a:bodyPr>
          <a:lstStyle/>
          <a:p>
            <a:pPr algn="l" rtl="0"/>
            <a:endParaRPr sz="2700">
              <a:solidFill>
                <a:schemeClr val="dk1"/>
              </a:solidFill>
              <a:latin typeface="Calibri"/>
              <a:ea typeface="Calibri"/>
              <a:cs typeface="Calibri"/>
              <a:sym typeface="Calibri"/>
            </a:endParaRPr>
          </a:p>
        </p:txBody>
      </p:sp>
      <p:sp>
        <p:nvSpPr>
          <p:cNvPr id="685" name="Google Shape;685;p29"/>
          <p:cNvSpPr txBox="1"/>
          <p:nvPr/>
        </p:nvSpPr>
        <p:spPr>
          <a:xfrm>
            <a:off x="2287142" y="2733642"/>
            <a:ext cx="11570970" cy="1984824"/>
          </a:xfrm>
          <a:prstGeom prst="rect">
            <a:avLst/>
          </a:prstGeom>
          <a:noFill/>
          <a:ln>
            <a:noFill/>
          </a:ln>
        </p:spPr>
        <p:txBody>
          <a:bodyPr spcFirstLastPara="1" wrap="square" lIns="0" tIns="19988" rIns="0" bIns="0" anchor="t" anchorCtr="0">
            <a:spAutoFit/>
          </a:bodyPr>
          <a:lstStyle/>
          <a:p>
            <a:pPr marL="774383" algn="l" rtl="0">
              <a:spcBef>
                <a:spcPts val="2820"/>
              </a:spcBef>
            </a:pPr>
            <a:r>
              <a:rPr lang="en-US" sz="2700" b="1" dirty="0" err="1">
                <a:solidFill>
                  <a:srgbClr val="C00000"/>
                </a:solidFill>
                <a:latin typeface="Microsoft JhengHei"/>
                <a:ea typeface="Microsoft JhengHei"/>
                <a:cs typeface="Microsoft JhengHei"/>
                <a:sym typeface="Microsoft JhengHei"/>
              </a:rPr>
              <a:t>選擇上傳檔案</a:t>
            </a:r>
            <a:endParaRPr lang="en-US" sz="2700" b="1" dirty="0">
              <a:solidFill>
                <a:srgbClr val="C00000"/>
              </a:solidFill>
              <a:latin typeface="Microsoft JhengHei"/>
              <a:ea typeface="Microsoft JhengHei"/>
              <a:cs typeface="Microsoft JhengHei"/>
              <a:sym typeface="Microsoft JhengHei"/>
            </a:endParaRPr>
          </a:p>
          <a:p>
            <a:pPr marL="774383" algn="l" rtl="0">
              <a:spcBef>
                <a:spcPts val="2820"/>
              </a:spcBef>
            </a:pPr>
            <a:r>
              <a:rPr lang="en-US" sz="2700" b="1" dirty="0" err="1">
                <a:solidFill>
                  <a:srgbClr val="595958"/>
                </a:solidFill>
                <a:latin typeface="Microsoft JhengHei"/>
                <a:ea typeface="Microsoft JhengHei"/>
                <a:cs typeface="Microsoft JhengHei"/>
                <a:sym typeface="Microsoft JhengHei"/>
              </a:rPr>
              <a:t>點選</a:t>
            </a:r>
            <a:r>
              <a:rPr lang="en-US" sz="2700" b="1" dirty="0">
                <a:solidFill>
                  <a:srgbClr val="595958"/>
                </a:solidFill>
                <a:latin typeface="Microsoft JhengHei"/>
                <a:ea typeface="Microsoft JhengHei"/>
                <a:cs typeface="Microsoft JhengHei"/>
                <a:sym typeface="Microsoft JhengHei"/>
              </a:rPr>
              <a:t> </a:t>
            </a:r>
            <a:r>
              <a:rPr lang="en-US" sz="2700" b="1" dirty="0">
                <a:solidFill>
                  <a:srgbClr val="0000FF"/>
                </a:solidFill>
                <a:latin typeface="Microsoft JhengHei"/>
                <a:ea typeface="Microsoft JhengHei"/>
                <a:cs typeface="Microsoft JhengHei"/>
                <a:sym typeface="Microsoft JhengHei"/>
              </a:rPr>
              <a:t>[</a:t>
            </a:r>
            <a:r>
              <a:rPr lang="en-US" sz="2700" b="1" dirty="0" err="1">
                <a:solidFill>
                  <a:srgbClr val="0000FF"/>
                </a:solidFill>
                <a:latin typeface="Microsoft JhengHei"/>
                <a:ea typeface="Microsoft JhengHei"/>
                <a:cs typeface="Microsoft JhengHei"/>
                <a:sym typeface="Microsoft JhengHei"/>
              </a:rPr>
              <a:t>選擇檔案</a:t>
            </a:r>
            <a:r>
              <a:rPr lang="en-US" sz="2700" b="1" dirty="0">
                <a:solidFill>
                  <a:srgbClr val="0000FF"/>
                </a:solidFill>
                <a:latin typeface="Microsoft JhengHei"/>
                <a:ea typeface="Microsoft JhengHei"/>
                <a:cs typeface="Microsoft JhengHei"/>
                <a:sym typeface="Microsoft JhengHei"/>
              </a:rPr>
              <a:t>]</a:t>
            </a:r>
            <a:r>
              <a:rPr lang="en-US" sz="2700" b="1" dirty="0">
                <a:solidFill>
                  <a:srgbClr val="595958"/>
                </a:solidFill>
                <a:latin typeface="Microsoft JhengHei"/>
                <a:ea typeface="Microsoft JhengHei"/>
                <a:cs typeface="Microsoft JhengHei"/>
                <a:sym typeface="Microsoft JhengHei"/>
              </a:rPr>
              <a:t>，</a:t>
            </a:r>
            <a:r>
              <a:rPr lang="en-US" sz="2700" b="1" dirty="0" err="1">
                <a:solidFill>
                  <a:srgbClr val="595958"/>
                </a:solidFill>
                <a:latin typeface="Microsoft JhengHei"/>
                <a:ea typeface="Microsoft JhengHei"/>
                <a:cs typeface="Microsoft JhengHei"/>
                <a:sym typeface="Microsoft JhengHei"/>
              </a:rPr>
              <a:t>以選擇上傳</a:t>
            </a:r>
            <a:r>
              <a:rPr lang="en-US" sz="2700" b="1" dirty="0">
                <a:solidFill>
                  <a:srgbClr val="595958"/>
                </a:solidFill>
                <a:latin typeface="Microsoft JhengHei"/>
                <a:ea typeface="Microsoft JhengHei"/>
                <a:cs typeface="Microsoft JhengHei"/>
                <a:sym typeface="Microsoft JhengHei"/>
              </a:rPr>
              <a:t> </a:t>
            </a:r>
            <a:r>
              <a:rPr lang="en-US" sz="2700" b="1" dirty="0" err="1">
                <a:solidFill>
                  <a:srgbClr val="595958"/>
                </a:solidFill>
                <a:latin typeface="Microsoft JhengHei"/>
                <a:ea typeface="Microsoft JhengHei"/>
                <a:cs typeface="Microsoft JhengHei"/>
                <a:sym typeface="Microsoft JhengHei"/>
              </a:rPr>
              <a:t>之論文全文檔案，選擇完畢再按</a:t>
            </a:r>
            <a:r>
              <a:rPr lang="en-US" sz="2700" b="1" dirty="0">
                <a:solidFill>
                  <a:srgbClr val="595958"/>
                </a:solidFill>
                <a:latin typeface="Microsoft JhengHei"/>
                <a:ea typeface="Microsoft JhengHei"/>
                <a:cs typeface="Microsoft JhengHei"/>
                <a:sym typeface="Microsoft JhengHei"/>
              </a:rPr>
              <a:t> </a:t>
            </a:r>
            <a:r>
              <a:rPr lang="en-US" sz="2700" b="1" dirty="0">
                <a:solidFill>
                  <a:srgbClr val="0000FF"/>
                </a:solidFill>
                <a:latin typeface="Microsoft JhengHei"/>
                <a:ea typeface="Microsoft JhengHei"/>
                <a:cs typeface="Microsoft JhengHei"/>
                <a:sym typeface="Microsoft JhengHei"/>
              </a:rPr>
              <a:t>[</a:t>
            </a:r>
            <a:r>
              <a:rPr lang="en-US" sz="2700" b="1" dirty="0" err="1">
                <a:solidFill>
                  <a:srgbClr val="0000FF"/>
                </a:solidFill>
                <a:latin typeface="Microsoft JhengHei"/>
                <a:ea typeface="Microsoft JhengHei"/>
                <a:cs typeface="Microsoft JhengHei"/>
                <a:sym typeface="Microsoft JhengHei"/>
              </a:rPr>
              <a:t>確定上傳</a:t>
            </a:r>
            <a:r>
              <a:rPr lang="en-US" sz="2700" b="1" dirty="0">
                <a:solidFill>
                  <a:srgbClr val="0000FF"/>
                </a:solidFill>
                <a:latin typeface="Microsoft JhengHei"/>
                <a:ea typeface="Microsoft JhengHei"/>
                <a:cs typeface="Microsoft JhengHei"/>
                <a:sym typeface="Microsoft JhengHei"/>
              </a:rPr>
              <a:t>] </a:t>
            </a:r>
            <a:r>
              <a:rPr lang="en-US" sz="2700" b="1" dirty="0" err="1">
                <a:solidFill>
                  <a:srgbClr val="595958"/>
                </a:solidFill>
                <a:latin typeface="Microsoft JhengHei"/>
                <a:ea typeface="Microsoft JhengHei"/>
                <a:cs typeface="Microsoft JhengHei"/>
                <a:sym typeface="Microsoft JhengHei"/>
              </a:rPr>
              <a:t>即可</a:t>
            </a:r>
            <a:r>
              <a:rPr lang="en-US" sz="2700" b="1" dirty="0">
                <a:solidFill>
                  <a:srgbClr val="595958"/>
                </a:solidFill>
                <a:latin typeface="Microsoft JhengHei"/>
                <a:ea typeface="Microsoft JhengHei"/>
                <a:cs typeface="Microsoft JhengHei"/>
                <a:sym typeface="Microsoft JhengHei"/>
              </a:rPr>
              <a:t>。</a:t>
            </a:r>
            <a:endParaRPr sz="2100" dirty="0">
              <a:solidFill>
                <a:schemeClr val="dk1"/>
              </a:solidFill>
              <a:latin typeface="Arial"/>
              <a:ea typeface="Arial"/>
              <a:cs typeface="Arial"/>
              <a:sym typeface="Arial"/>
            </a:endParaRPr>
          </a:p>
        </p:txBody>
      </p:sp>
      <p:sp>
        <p:nvSpPr>
          <p:cNvPr id="694" name="Google Shape;694;p29"/>
          <p:cNvSpPr txBox="1">
            <a:spLocks noGrp="1"/>
          </p:cNvSpPr>
          <p:nvPr>
            <p:ph type="sldNum" sz="quarter" idx="7"/>
          </p:nvPr>
        </p:nvSpPr>
        <p:spPr>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123825" marR="0" lvl="0" indent="0" algn="l" rtl="0">
              <a:lnSpc>
                <a:spcPct val="117857"/>
              </a:lnSpc>
              <a:spcBef>
                <a:spcPts val="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1pPr>
            <a:lvl2pPr marL="123825" marR="0" lvl="1" indent="0" algn="l" rtl="0">
              <a:lnSpc>
                <a:spcPct val="117857"/>
              </a:lnSpc>
              <a:spcBef>
                <a:spcPts val="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2pPr>
            <a:lvl3pPr marL="123825" marR="0" lvl="2" indent="0" algn="l" rtl="0">
              <a:lnSpc>
                <a:spcPct val="117857"/>
              </a:lnSpc>
              <a:spcBef>
                <a:spcPts val="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3pPr>
            <a:lvl4pPr marL="123825" marR="0" lvl="3" indent="0" algn="l" rtl="0">
              <a:lnSpc>
                <a:spcPct val="117857"/>
              </a:lnSpc>
              <a:spcBef>
                <a:spcPts val="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4pPr>
            <a:lvl5pPr marL="123825" marR="0" lvl="4" indent="0" algn="l" rtl="0">
              <a:lnSpc>
                <a:spcPct val="117857"/>
              </a:lnSpc>
              <a:spcBef>
                <a:spcPts val="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5pPr>
            <a:lvl6pPr marL="123825" marR="0" lvl="5" indent="0" algn="l" rtl="0">
              <a:lnSpc>
                <a:spcPct val="117857"/>
              </a:lnSpc>
              <a:spcBef>
                <a:spcPts val="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6pPr>
            <a:lvl7pPr marL="123825" marR="0" lvl="6" indent="0" algn="l" rtl="0">
              <a:lnSpc>
                <a:spcPct val="117857"/>
              </a:lnSpc>
              <a:spcBef>
                <a:spcPts val="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7pPr>
            <a:lvl8pPr marL="123825" marR="0" lvl="7" indent="0" algn="l" rtl="0">
              <a:lnSpc>
                <a:spcPct val="117857"/>
              </a:lnSpc>
              <a:spcBef>
                <a:spcPts val="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8pPr>
            <a:lvl9pPr marL="123825" marR="0" lvl="8" indent="0" algn="l" rtl="0">
              <a:lnSpc>
                <a:spcPct val="117857"/>
              </a:lnSpc>
              <a:spcBef>
                <a:spcPts val="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9pPr>
          </a:lstStyle>
          <a:p>
            <a:pPr marL="38100" algn="l" rtl="0">
              <a:lnSpc>
                <a:spcPct val="117857"/>
              </a:lnSpc>
            </a:pPr>
            <a:fld id="{00000000-1234-1234-1234-123412341234}" type="slidenum">
              <a:rPr lang="en-US" smtClean="0"/>
              <a:pPr marL="38100" algn="l" rtl="0">
                <a:lnSpc>
                  <a:spcPct val="117857"/>
                </a:lnSpc>
              </a:pPr>
              <a:t>28</a:t>
            </a:fld>
            <a:endParaRPr/>
          </a:p>
        </p:txBody>
      </p:sp>
      <p:sp>
        <p:nvSpPr>
          <p:cNvPr id="33" name="Google Shape;472;p22"/>
          <p:cNvSpPr txBox="1"/>
          <p:nvPr/>
        </p:nvSpPr>
        <p:spPr>
          <a:xfrm>
            <a:off x="2972942" y="2223254"/>
            <a:ext cx="5401625" cy="574181"/>
          </a:xfrm>
          <a:prstGeom prst="rect">
            <a:avLst/>
          </a:prstGeom>
          <a:noFill/>
          <a:ln>
            <a:noFill/>
          </a:ln>
        </p:spPr>
        <p:txBody>
          <a:bodyPr spcFirstLastPara="1" wrap="square" lIns="0" tIns="19988" rIns="0" bIns="0" anchor="t" anchorCtr="0">
            <a:spAutoFit/>
          </a:bodyPr>
          <a:lstStyle/>
          <a:p>
            <a:pPr marL="19050"/>
            <a:r>
              <a:rPr lang="en-US" altLang="zh-TW" sz="3600" b="1" dirty="0">
                <a:solidFill>
                  <a:srgbClr val="1F497D">
                    <a:lumMod val="75000"/>
                  </a:srgbClr>
                </a:solidFill>
                <a:latin typeface="微軟正黑體" panose="020B0604030504040204" pitchFamily="34" charset="-120"/>
                <a:ea typeface="微軟正黑體" panose="020B0604030504040204" pitchFamily="34" charset="-120"/>
              </a:rPr>
              <a:t>Step2-1</a:t>
            </a:r>
            <a:r>
              <a:rPr lang="zh-TW" altLang="zh-TW" sz="3600" b="1" dirty="0">
                <a:solidFill>
                  <a:srgbClr val="1F497D">
                    <a:lumMod val="75000"/>
                  </a:srgbClr>
                </a:solidFill>
                <a:latin typeface="微軟正黑體" panose="020B0604030504040204" pitchFamily="34" charset="-120"/>
                <a:ea typeface="微軟正黑體" panose="020B0604030504040204" pitchFamily="34" charset="-120"/>
              </a:rPr>
              <a:t>：</a:t>
            </a:r>
            <a:r>
              <a:rPr lang="zh-TW" altLang="en-US" sz="3600" b="1" dirty="0">
                <a:solidFill>
                  <a:srgbClr val="1F497D">
                    <a:lumMod val="75000"/>
                  </a:srgbClr>
                </a:solidFill>
                <a:latin typeface="微軟正黑體" panose="020B0604030504040204" pitchFamily="34" charset="-120"/>
                <a:ea typeface="微軟正黑體" panose="020B0604030504040204" pitchFamily="34" charset="-120"/>
              </a:rPr>
              <a:t>上傳全文 </a:t>
            </a:r>
            <a:r>
              <a:rPr lang="en-US" altLang="zh-TW" sz="3600" b="1" dirty="0">
                <a:solidFill>
                  <a:srgbClr val="1F497D">
                    <a:lumMod val="75000"/>
                  </a:srgbClr>
                </a:solidFill>
                <a:latin typeface="微軟正黑體" panose="020B0604030504040204" pitchFamily="34" charset="-120"/>
                <a:ea typeface="微軟正黑體" panose="020B0604030504040204" pitchFamily="34" charset="-120"/>
              </a:rPr>
              <a:t>2</a:t>
            </a:r>
            <a:endParaRPr sz="3600" b="1" dirty="0">
              <a:solidFill>
                <a:srgbClr val="1F497D">
                  <a:lumMod val="75000"/>
                </a:srgbClr>
              </a:solidFill>
              <a:latin typeface="微軟正黑體" panose="020B0604030504040204" pitchFamily="34" charset="-120"/>
              <a:ea typeface="微軟正黑體" panose="020B0604030504040204" pitchFamily="34" charset="-120"/>
              <a:sym typeface="Microsoft JhengHei"/>
            </a:endParaRPr>
          </a:p>
        </p:txBody>
      </p:sp>
      <p:sp>
        <p:nvSpPr>
          <p:cNvPr id="35" name="標題 1"/>
          <p:cNvSpPr txBox="1">
            <a:spLocks/>
          </p:cNvSpPr>
          <p:nvPr/>
        </p:nvSpPr>
        <p:spPr>
          <a:xfrm>
            <a:off x="2608199" y="1095132"/>
            <a:ext cx="12420441" cy="923330"/>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4000" b="0" i="0" u="none" strike="noStrike" cap="none">
                <a:solidFill>
                  <a:srgbClr val="660066"/>
                </a:solidFill>
                <a:latin typeface="Microsoft JhengHei"/>
                <a:ea typeface="Microsoft JhengHei"/>
                <a:cs typeface="Microsoft JhengHei"/>
                <a:sym typeface="Microsoft JhengHe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zh-TW" altLang="en-US" sz="6000" b="1" dirty="0">
                <a:solidFill>
                  <a:srgbClr val="000000"/>
                </a:solidFill>
              </a:rPr>
              <a:t>上傳論文資料</a:t>
            </a:r>
            <a:endParaRPr lang="zh-TW" altLang="en-US" sz="6000" dirty="0"/>
          </a:p>
        </p:txBody>
      </p:sp>
      <p:grpSp>
        <p:nvGrpSpPr>
          <p:cNvPr id="3" name="群組 2"/>
          <p:cNvGrpSpPr/>
          <p:nvPr/>
        </p:nvGrpSpPr>
        <p:grpSpPr>
          <a:xfrm>
            <a:off x="4724400" y="4718466"/>
            <a:ext cx="8689109" cy="4480779"/>
            <a:chOff x="1974823" y="3429000"/>
            <a:chExt cx="5443516" cy="2703830"/>
          </a:xfrm>
        </p:grpSpPr>
        <p:pic>
          <p:nvPicPr>
            <p:cNvPr id="663" name="Google Shape;663;p29"/>
            <p:cNvPicPr preferRelativeResize="0"/>
            <p:nvPr/>
          </p:nvPicPr>
          <p:blipFill rotWithShape="1">
            <a:blip r:embed="rId3">
              <a:alphaModFix/>
            </a:blip>
            <a:srcRect/>
            <a:stretch/>
          </p:blipFill>
          <p:spPr>
            <a:xfrm>
              <a:off x="1974823" y="3429000"/>
              <a:ext cx="5443516" cy="2654300"/>
            </a:xfrm>
            <a:prstGeom prst="rect">
              <a:avLst/>
            </a:prstGeom>
            <a:noFill/>
            <a:ln>
              <a:noFill/>
            </a:ln>
          </p:spPr>
        </p:pic>
        <p:sp>
          <p:nvSpPr>
            <p:cNvPr id="672" name="Google Shape;672;p29"/>
            <p:cNvSpPr/>
            <p:nvPr/>
          </p:nvSpPr>
          <p:spPr>
            <a:xfrm>
              <a:off x="1974823" y="3429000"/>
              <a:ext cx="5443515" cy="2693923"/>
            </a:xfrm>
            <a:custGeom>
              <a:avLst/>
              <a:gdLst/>
              <a:ahLst/>
              <a:cxnLst/>
              <a:rect l="l" t="t" r="r" b="b"/>
              <a:pathLst>
                <a:path w="5309870" h="2456815" extrusionOk="0">
                  <a:moveTo>
                    <a:pt x="0" y="0"/>
                  </a:moveTo>
                  <a:lnTo>
                    <a:pt x="5309616" y="0"/>
                  </a:lnTo>
                  <a:lnTo>
                    <a:pt x="5309616" y="2456688"/>
                  </a:lnTo>
                  <a:lnTo>
                    <a:pt x="0" y="2456688"/>
                  </a:lnTo>
                  <a:lnTo>
                    <a:pt x="0" y="0"/>
                  </a:lnTo>
                  <a:close/>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algn="l" rtl="0"/>
              <a:endParaRPr sz="2700">
                <a:solidFill>
                  <a:schemeClr val="dk1"/>
                </a:solidFill>
                <a:latin typeface="Calibri"/>
                <a:ea typeface="Calibri"/>
                <a:cs typeface="Calibri"/>
                <a:sym typeface="Calibri"/>
              </a:endParaRPr>
            </a:p>
          </p:txBody>
        </p:sp>
        <p:sp>
          <p:nvSpPr>
            <p:cNvPr id="673" name="Google Shape;673;p29"/>
            <p:cNvSpPr/>
            <p:nvPr/>
          </p:nvSpPr>
          <p:spPr>
            <a:xfrm>
              <a:off x="5122725" y="3608622"/>
              <a:ext cx="2039112" cy="1414271"/>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algn="l" rtl="0"/>
              <a:endParaRPr sz="2700">
                <a:solidFill>
                  <a:schemeClr val="dk1"/>
                </a:solidFill>
                <a:latin typeface="Calibri"/>
                <a:ea typeface="Calibri"/>
                <a:cs typeface="Calibri"/>
                <a:sym typeface="Calibri"/>
              </a:endParaRPr>
            </a:p>
          </p:txBody>
        </p:sp>
        <p:sp>
          <p:nvSpPr>
            <p:cNvPr id="674" name="Google Shape;674;p29"/>
            <p:cNvSpPr/>
            <p:nvPr/>
          </p:nvSpPr>
          <p:spPr>
            <a:xfrm>
              <a:off x="5120640" y="3593591"/>
              <a:ext cx="2048510" cy="1423670"/>
            </a:xfrm>
            <a:custGeom>
              <a:avLst/>
              <a:gdLst/>
              <a:ahLst/>
              <a:cxnLst/>
              <a:rect l="l" t="t" r="r" b="b"/>
              <a:pathLst>
                <a:path w="2048509" h="1423670" extrusionOk="0">
                  <a:moveTo>
                    <a:pt x="0" y="0"/>
                  </a:moveTo>
                  <a:lnTo>
                    <a:pt x="2048256" y="0"/>
                  </a:lnTo>
                  <a:lnTo>
                    <a:pt x="2048256" y="1423415"/>
                  </a:lnTo>
                  <a:lnTo>
                    <a:pt x="0" y="1423415"/>
                  </a:lnTo>
                  <a:lnTo>
                    <a:pt x="0" y="0"/>
                  </a:lnTo>
                  <a:close/>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algn="l" rtl="0"/>
              <a:endParaRPr sz="2700">
                <a:solidFill>
                  <a:schemeClr val="dk1"/>
                </a:solidFill>
                <a:latin typeface="Calibri"/>
                <a:ea typeface="Calibri"/>
                <a:cs typeface="Calibri"/>
                <a:sym typeface="Calibri"/>
              </a:endParaRPr>
            </a:p>
          </p:txBody>
        </p:sp>
        <p:sp>
          <p:nvSpPr>
            <p:cNvPr id="675" name="Google Shape;675;p29"/>
            <p:cNvSpPr/>
            <p:nvPr/>
          </p:nvSpPr>
          <p:spPr>
            <a:xfrm>
              <a:off x="4208526" y="5497068"/>
              <a:ext cx="524510" cy="228600"/>
            </a:xfrm>
            <a:custGeom>
              <a:avLst/>
              <a:gdLst/>
              <a:ahLst/>
              <a:cxnLst/>
              <a:rect l="l" t="t" r="r" b="b"/>
              <a:pathLst>
                <a:path w="524510" h="228600" extrusionOk="0">
                  <a:moveTo>
                    <a:pt x="0" y="0"/>
                  </a:moveTo>
                  <a:lnTo>
                    <a:pt x="524255" y="0"/>
                  </a:lnTo>
                  <a:lnTo>
                    <a:pt x="524255" y="228599"/>
                  </a:lnTo>
                  <a:lnTo>
                    <a:pt x="0" y="228599"/>
                  </a:lnTo>
                  <a:lnTo>
                    <a:pt x="0" y="0"/>
                  </a:lnTo>
                  <a:close/>
                </a:path>
              </a:pathLst>
            </a:custGeom>
            <a:noFill/>
            <a:ln w="38100" cap="flat" cmpd="sng">
              <a:solidFill>
                <a:srgbClr val="E6AF00"/>
              </a:solidFill>
              <a:prstDash val="solid"/>
              <a:round/>
              <a:headEnd type="none" w="sm" len="sm"/>
              <a:tailEnd type="none" w="sm" len="sm"/>
            </a:ln>
          </p:spPr>
          <p:txBody>
            <a:bodyPr spcFirstLastPara="1" wrap="square" lIns="0" tIns="0" rIns="0" bIns="0" anchor="t" anchorCtr="0">
              <a:noAutofit/>
            </a:bodyPr>
            <a:lstStyle/>
            <a:p>
              <a:pPr algn="l" rtl="0"/>
              <a:endParaRPr sz="2700">
                <a:solidFill>
                  <a:schemeClr val="dk1"/>
                </a:solidFill>
                <a:latin typeface="Calibri"/>
                <a:ea typeface="Calibri"/>
                <a:cs typeface="Calibri"/>
                <a:sym typeface="Calibri"/>
              </a:endParaRPr>
            </a:p>
          </p:txBody>
        </p:sp>
        <p:sp>
          <p:nvSpPr>
            <p:cNvPr id="676" name="Google Shape;676;p29"/>
            <p:cNvSpPr/>
            <p:nvPr/>
          </p:nvSpPr>
          <p:spPr>
            <a:xfrm>
              <a:off x="4466590" y="5791200"/>
              <a:ext cx="638810" cy="228600"/>
            </a:xfrm>
            <a:custGeom>
              <a:avLst/>
              <a:gdLst/>
              <a:ahLst/>
              <a:cxnLst/>
              <a:rect l="l" t="t" r="r" b="b"/>
              <a:pathLst>
                <a:path w="638810" h="228600" extrusionOk="0">
                  <a:moveTo>
                    <a:pt x="0" y="0"/>
                  </a:moveTo>
                  <a:lnTo>
                    <a:pt x="638556" y="0"/>
                  </a:lnTo>
                  <a:lnTo>
                    <a:pt x="638556" y="228600"/>
                  </a:lnTo>
                  <a:lnTo>
                    <a:pt x="0" y="228600"/>
                  </a:lnTo>
                  <a:lnTo>
                    <a:pt x="0" y="0"/>
                  </a:lnTo>
                  <a:close/>
                </a:path>
              </a:pathLst>
            </a:custGeom>
            <a:noFill/>
            <a:ln w="38100" cap="flat" cmpd="sng">
              <a:solidFill>
                <a:srgbClr val="E6AF00"/>
              </a:solidFill>
              <a:prstDash val="solid"/>
              <a:round/>
              <a:headEnd type="none" w="sm" len="sm"/>
              <a:tailEnd type="none" w="sm" len="sm"/>
            </a:ln>
          </p:spPr>
          <p:txBody>
            <a:bodyPr spcFirstLastPara="1" wrap="square" lIns="0" tIns="0" rIns="0" bIns="0" anchor="t" anchorCtr="0">
              <a:noAutofit/>
            </a:bodyPr>
            <a:lstStyle/>
            <a:p>
              <a:pPr algn="l" rtl="0"/>
              <a:endParaRPr sz="2700">
                <a:solidFill>
                  <a:schemeClr val="dk1"/>
                </a:solidFill>
                <a:latin typeface="Calibri"/>
                <a:ea typeface="Calibri"/>
                <a:cs typeface="Calibri"/>
                <a:sym typeface="Calibri"/>
              </a:endParaRPr>
            </a:p>
          </p:txBody>
        </p:sp>
        <p:sp>
          <p:nvSpPr>
            <p:cNvPr id="677" name="Google Shape;677;p29"/>
            <p:cNvSpPr/>
            <p:nvPr/>
          </p:nvSpPr>
          <p:spPr>
            <a:xfrm>
              <a:off x="5505450" y="3819905"/>
              <a:ext cx="428625" cy="143510"/>
            </a:xfrm>
            <a:custGeom>
              <a:avLst/>
              <a:gdLst/>
              <a:ahLst/>
              <a:cxnLst/>
              <a:rect l="l" t="t" r="r" b="b"/>
              <a:pathLst>
                <a:path w="428625" h="143510" extrusionOk="0">
                  <a:moveTo>
                    <a:pt x="0" y="0"/>
                  </a:moveTo>
                  <a:lnTo>
                    <a:pt x="428244" y="0"/>
                  </a:lnTo>
                  <a:lnTo>
                    <a:pt x="428244" y="143256"/>
                  </a:lnTo>
                  <a:lnTo>
                    <a:pt x="0" y="143256"/>
                  </a:lnTo>
                  <a:lnTo>
                    <a:pt x="0" y="0"/>
                  </a:lnTo>
                  <a:close/>
                </a:path>
              </a:pathLst>
            </a:custGeom>
            <a:noFill/>
            <a:ln w="38100" cap="flat" cmpd="sng">
              <a:solidFill>
                <a:srgbClr val="E6AF00"/>
              </a:solidFill>
              <a:prstDash val="solid"/>
              <a:round/>
              <a:headEnd type="none" w="sm" len="sm"/>
              <a:tailEnd type="none" w="sm" len="sm"/>
            </a:ln>
          </p:spPr>
          <p:txBody>
            <a:bodyPr spcFirstLastPara="1" wrap="square" lIns="0" tIns="0" rIns="0" bIns="0" anchor="t" anchorCtr="0">
              <a:noAutofit/>
            </a:bodyPr>
            <a:lstStyle/>
            <a:p>
              <a:pPr algn="l" rtl="0"/>
              <a:endParaRPr sz="2700">
                <a:solidFill>
                  <a:schemeClr val="dk1"/>
                </a:solidFill>
                <a:latin typeface="Calibri"/>
                <a:ea typeface="Calibri"/>
                <a:cs typeface="Calibri"/>
                <a:sym typeface="Calibri"/>
              </a:endParaRPr>
            </a:p>
          </p:txBody>
        </p:sp>
        <p:sp>
          <p:nvSpPr>
            <p:cNvPr id="678" name="Google Shape;678;p29"/>
            <p:cNvSpPr/>
            <p:nvPr/>
          </p:nvSpPr>
          <p:spPr>
            <a:xfrm>
              <a:off x="6823709" y="4676394"/>
              <a:ext cx="302260" cy="143510"/>
            </a:xfrm>
            <a:custGeom>
              <a:avLst/>
              <a:gdLst/>
              <a:ahLst/>
              <a:cxnLst/>
              <a:rect l="l" t="t" r="r" b="b"/>
              <a:pathLst>
                <a:path w="302259" h="143510" extrusionOk="0">
                  <a:moveTo>
                    <a:pt x="0" y="0"/>
                  </a:moveTo>
                  <a:lnTo>
                    <a:pt x="301751" y="0"/>
                  </a:lnTo>
                  <a:lnTo>
                    <a:pt x="301751" y="143255"/>
                  </a:lnTo>
                  <a:lnTo>
                    <a:pt x="0" y="143255"/>
                  </a:lnTo>
                  <a:lnTo>
                    <a:pt x="0" y="0"/>
                  </a:lnTo>
                  <a:close/>
                </a:path>
              </a:pathLst>
            </a:custGeom>
            <a:noFill/>
            <a:ln w="38075" cap="flat" cmpd="sng">
              <a:solidFill>
                <a:srgbClr val="E6AF00"/>
              </a:solidFill>
              <a:prstDash val="solid"/>
              <a:round/>
              <a:headEnd type="none" w="sm" len="sm"/>
              <a:tailEnd type="none" w="sm" len="sm"/>
            </a:ln>
          </p:spPr>
          <p:txBody>
            <a:bodyPr spcFirstLastPara="1" wrap="square" lIns="0" tIns="0" rIns="0" bIns="0" anchor="t" anchorCtr="0">
              <a:noAutofit/>
            </a:bodyPr>
            <a:lstStyle/>
            <a:p>
              <a:pPr algn="l" rtl="0"/>
              <a:endParaRPr sz="2700">
                <a:solidFill>
                  <a:schemeClr val="dk1"/>
                </a:solidFill>
                <a:latin typeface="Calibri"/>
                <a:ea typeface="Calibri"/>
                <a:cs typeface="Calibri"/>
                <a:sym typeface="Calibri"/>
              </a:endParaRPr>
            </a:p>
          </p:txBody>
        </p:sp>
        <p:sp>
          <p:nvSpPr>
            <p:cNvPr id="679" name="Google Shape;679;p29"/>
            <p:cNvSpPr/>
            <p:nvPr/>
          </p:nvSpPr>
          <p:spPr>
            <a:xfrm>
              <a:off x="3934967" y="5105400"/>
              <a:ext cx="344423" cy="344423"/>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algn="l" rtl="0"/>
              <a:endParaRPr sz="2700">
                <a:solidFill>
                  <a:schemeClr val="dk1"/>
                </a:solidFill>
                <a:latin typeface="Calibri"/>
                <a:ea typeface="Calibri"/>
                <a:cs typeface="Calibri"/>
                <a:sym typeface="Calibri"/>
              </a:endParaRPr>
            </a:p>
          </p:txBody>
        </p:sp>
        <p:sp>
          <p:nvSpPr>
            <p:cNvPr id="680" name="Google Shape;680;p29"/>
            <p:cNvSpPr/>
            <p:nvPr/>
          </p:nvSpPr>
          <p:spPr>
            <a:xfrm>
              <a:off x="3950207" y="4953000"/>
              <a:ext cx="315467" cy="376427"/>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algn="l" rtl="0"/>
              <a:endParaRPr sz="2700">
                <a:solidFill>
                  <a:schemeClr val="dk1"/>
                </a:solidFill>
                <a:latin typeface="Calibri"/>
                <a:ea typeface="Calibri"/>
                <a:cs typeface="Calibri"/>
                <a:sym typeface="Calibri"/>
              </a:endParaRPr>
            </a:p>
          </p:txBody>
        </p:sp>
        <p:sp>
          <p:nvSpPr>
            <p:cNvPr id="681" name="Google Shape;681;p29"/>
            <p:cNvSpPr/>
            <p:nvPr/>
          </p:nvSpPr>
          <p:spPr>
            <a:xfrm>
              <a:off x="3924300" y="5105400"/>
              <a:ext cx="341630" cy="341630"/>
            </a:xfrm>
            <a:custGeom>
              <a:avLst/>
              <a:gdLst/>
              <a:ahLst/>
              <a:cxnLst/>
              <a:rect l="l" t="t" r="r" b="b"/>
              <a:pathLst>
                <a:path w="341629" h="341629" extrusionOk="0">
                  <a:moveTo>
                    <a:pt x="170688" y="0"/>
                  </a:moveTo>
                  <a:lnTo>
                    <a:pt x="125311" y="6096"/>
                  </a:lnTo>
                  <a:lnTo>
                    <a:pt x="84536" y="23303"/>
                  </a:lnTo>
                  <a:lnTo>
                    <a:pt x="49991" y="49991"/>
                  </a:lnTo>
                  <a:lnTo>
                    <a:pt x="23303" y="84536"/>
                  </a:lnTo>
                  <a:lnTo>
                    <a:pt x="6096" y="125311"/>
                  </a:lnTo>
                  <a:lnTo>
                    <a:pt x="0" y="170687"/>
                  </a:lnTo>
                  <a:lnTo>
                    <a:pt x="6096" y="216064"/>
                  </a:lnTo>
                  <a:lnTo>
                    <a:pt x="23303" y="256839"/>
                  </a:lnTo>
                  <a:lnTo>
                    <a:pt x="49991" y="291384"/>
                  </a:lnTo>
                  <a:lnTo>
                    <a:pt x="84536" y="318072"/>
                  </a:lnTo>
                  <a:lnTo>
                    <a:pt x="125311" y="335279"/>
                  </a:lnTo>
                  <a:lnTo>
                    <a:pt x="170688" y="341375"/>
                  </a:lnTo>
                  <a:lnTo>
                    <a:pt x="216064" y="335279"/>
                  </a:lnTo>
                  <a:lnTo>
                    <a:pt x="256839" y="318072"/>
                  </a:lnTo>
                  <a:lnTo>
                    <a:pt x="291384" y="291384"/>
                  </a:lnTo>
                  <a:lnTo>
                    <a:pt x="318072" y="256839"/>
                  </a:lnTo>
                  <a:lnTo>
                    <a:pt x="335279" y="216064"/>
                  </a:lnTo>
                  <a:lnTo>
                    <a:pt x="341376" y="170687"/>
                  </a:lnTo>
                  <a:lnTo>
                    <a:pt x="335279" y="125311"/>
                  </a:lnTo>
                  <a:lnTo>
                    <a:pt x="318072" y="84536"/>
                  </a:lnTo>
                  <a:lnTo>
                    <a:pt x="291384" y="49991"/>
                  </a:lnTo>
                  <a:lnTo>
                    <a:pt x="256839" y="23303"/>
                  </a:lnTo>
                  <a:lnTo>
                    <a:pt x="216064" y="6096"/>
                  </a:lnTo>
                  <a:lnTo>
                    <a:pt x="170688" y="0"/>
                  </a:lnTo>
                  <a:close/>
                </a:path>
              </a:pathLst>
            </a:custGeom>
            <a:solidFill>
              <a:srgbClr val="000000">
                <a:alpha val="69803"/>
              </a:srgbClr>
            </a:solidFill>
            <a:ln>
              <a:noFill/>
            </a:ln>
          </p:spPr>
          <p:txBody>
            <a:bodyPr spcFirstLastPara="1" wrap="square" lIns="0" tIns="0" rIns="0" bIns="0" anchor="t" anchorCtr="0">
              <a:noAutofit/>
            </a:bodyPr>
            <a:lstStyle/>
            <a:p>
              <a:pPr algn="l" rtl="0"/>
              <a:endParaRPr sz="2700">
                <a:solidFill>
                  <a:schemeClr val="dk1"/>
                </a:solidFill>
                <a:latin typeface="Calibri"/>
                <a:ea typeface="Calibri"/>
                <a:cs typeface="Calibri"/>
                <a:sym typeface="Calibri"/>
              </a:endParaRPr>
            </a:p>
          </p:txBody>
        </p:sp>
        <p:sp>
          <p:nvSpPr>
            <p:cNvPr id="682" name="Google Shape;682;p29"/>
            <p:cNvSpPr/>
            <p:nvPr/>
          </p:nvSpPr>
          <p:spPr>
            <a:xfrm>
              <a:off x="5201411" y="3698747"/>
              <a:ext cx="344423" cy="344423"/>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algn="l" rtl="0"/>
              <a:endParaRPr sz="2700">
                <a:solidFill>
                  <a:schemeClr val="dk1"/>
                </a:solidFill>
                <a:latin typeface="Calibri"/>
                <a:ea typeface="Calibri"/>
                <a:cs typeface="Calibri"/>
                <a:sym typeface="Calibri"/>
              </a:endParaRPr>
            </a:p>
          </p:txBody>
        </p:sp>
        <p:sp>
          <p:nvSpPr>
            <p:cNvPr id="683" name="Google Shape;683;p29"/>
            <p:cNvSpPr/>
            <p:nvPr/>
          </p:nvSpPr>
          <p:spPr>
            <a:xfrm>
              <a:off x="5216651" y="3710939"/>
              <a:ext cx="315467" cy="376427"/>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algn="l" rtl="0"/>
              <a:endParaRPr sz="2700">
                <a:solidFill>
                  <a:schemeClr val="dk1"/>
                </a:solidFill>
                <a:latin typeface="Calibri"/>
                <a:ea typeface="Calibri"/>
                <a:cs typeface="Calibri"/>
                <a:sym typeface="Calibri"/>
              </a:endParaRPr>
            </a:p>
          </p:txBody>
        </p:sp>
        <p:sp>
          <p:nvSpPr>
            <p:cNvPr id="684" name="Google Shape;684;p29"/>
            <p:cNvSpPr/>
            <p:nvPr/>
          </p:nvSpPr>
          <p:spPr>
            <a:xfrm>
              <a:off x="5190744" y="3688079"/>
              <a:ext cx="341630" cy="341630"/>
            </a:xfrm>
            <a:custGeom>
              <a:avLst/>
              <a:gdLst/>
              <a:ahLst/>
              <a:cxnLst/>
              <a:rect l="l" t="t" r="r" b="b"/>
              <a:pathLst>
                <a:path w="341629" h="341629" extrusionOk="0">
                  <a:moveTo>
                    <a:pt x="170688" y="0"/>
                  </a:moveTo>
                  <a:lnTo>
                    <a:pt x="125311" y="6096"/>
                  </a:lnTo>
                  <a:lnTo>
                    <a:pt x="84536" y="23303"/>
                  </a:lnTo>
                  <a:lnTo>
                    <a:pt x="49991" y="49991"/>
                  </a:lnTo>
                  <a:lnTo>
                    <a:pt x="23303" y="84536"/>
                  </a:lnTo>
                  <a:lnTo>
                    <a:pt x="6096" y="125311"/>
                  </a:lnTo>
                  <a:lnTo>
                    <a:pt x="0" y="170688"/>
                  </a:lnTo>
                  <a:lnTo>
                    <a:pt x="6096" y="216064"/>
                  </a:lnTo>
                  <a:lnTo>
                    <a:pt x="23303" y="256839"/>
                  </a:lnTo>
                  <a:lnTo>
                    <a:pt x="49991" y="291384"/>
                  </a:lnTo>
                  <a:lnTo>
                    <a:pt x="84536" y="318072"/>
                  </a:lnTo>
                  <a:lnTo>
                    <a:pt x="125311" y="335279"/>
                  </a:lnTo>
                  <a:lnTo>
                    <a:pt x="170688" y="341376"/>
                  </a:lnTo>
                  <a:lnTo>
                    <a:pt x="216064" y="335279"/>
                  </a:lnTo>
                  <a:lnTo>
                    <a:pt x="256839" y="318072"/>
                  </a:lnTo>
                  <a:lnTo>
                    <a:pt x="291384" y="291384"/>
                  </a:lnTo>
                  <a:lnTo>
                    <a:pt x="318072" y="256839"/>
                  </a:lnTo>
                  <a:lnTo>
                    <a:pt x="335279" y="216064"/>
                  </a:lnTo>
                  <a:lnTo>
                    <a:pt x="341376" y="170688"/>
                  </a:lnTo>
                  <a:lnTo>
                    <a:pt x="335279" y="125311"/>
                  </a:lnTo>
                  <a:lnTo>
                    <a:pt x="318072" y="84536"/>
                  </a:lnTo>
                  <a:lnTo>
                    <a:pt x="291384" y="49991"/>
                  </a:lnTo>
                  <a:lnTo>
                    <a:pt x="256839" y="23303"/>
                  </a:lnTo>
                  <a:lnTo>
                    <a:pt x="216064" y="6096"/>
                  </a:lnTo>
                  <a:lnTo>
                    <a:pt x="170688" y="0"/>
                  </a:lnTo>
                  <a:close/>
                </a:path>
              </a:pathLst>
            </a:custGeom>
            <a:solidFill>
              <a:srgbClr val="000000">
                <a:alpha val="69803"/>
              </a:srgbClr>
            </a:solidFill>
            <a:ln>
              <a:noFill/>
            </a:ln>
          </p:spPr>
          <p:txBody>
            <a:bodyPr spcFirstLastPara="1" wrap="square" lIns="0" tIns="0" rIns="0" bIns="0" anchor="t" anchorCtr="0">
              <a:noAutofit/>
            </a:bodyPr>
            <a:lstStyle/>
            <a:p>
              <a:pPr algn="l" rtl="0"/>
              <a:endParaRPr sz="2700">
                <a:solidFill>
                  <a:schemeClr val="dk1"/>
                </a:solidFill>
                <a:latin typeface="Calibri"/>
                <a:ea typeface="Calibri"/>
                <a:cs typeface="Calibri"/>
                <a:sym typeface="Calibri"/>
              </a:endParaRPr>
            </a:p>
          </p:txBody>
        </p:sp>
        <p:sp>
          <p:nvSpPr>
            <p:cNvPr id="686" name="Google Shape;686;p29"/>
            <p:cNvSpPr/>
            <p:nvPr/>
          </p:nvSpPr>
          <p:spPr>
            <a:xfrm>
              <a:off x="6483095" y="4517135"/>
              <a:ext cx="344423" cy="344423"/>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algn="l" rtl="0"/>
              <a:endParaRPr sz="2700">
                <a:solidFill>
                  <a:schemeClr val="dk1"/>
                </a:solidFill>
                <a:latin typeface="Calibri"/>
                <a:ea typeface="Calibri"/>
                <a:cs typeface="Calibri"/>
                <a:sym typeface="Calibri"/>
              </a:endParaRPr>
            </a:p>
          </p:txBody>
        </p:sp>
        <p:sp>
          <p:nvSpPr>
            <p:cNvPr id="687" name="Google Shape;687;p29"/>
            <p:cNvSpPr/>
            <p:nvPr/>
          </p:nvSpPr>
          <p:spPr>
            <a:xfrm>
              <a:off x="6498335" y="4530851"/>
              <a:ext cx="315467" cy="376427"/>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algn="l" rtl="0"/>
              <a:endParaRPr sz="2700">
                <a:solidFill>
                  <a:schemeClr val="dk1"/>
                </a:solidFill>
                <a:latin typeface="Calibri"/>
                <a:ea typeface="Calibri"/>
                <a:cs typeface="Calibri"/>
                <a:sym typeface="Calibri"/>
              </a:endParaRPr>
            </a:p>
          </p:txBody>
        </p:sp>
        <p:sp>
          <p:nvSpPr>
            <p:cNvPr id="688" name="Google Shape;688;p29"/>
            <p:cNvSpPr/>
            <p:nvPr/>
          </p:nvSpPr>
          <p:spPr>
            <a:xfrm>
              <a:off x="6472428" y="4506467"/>
              <a:ext cx="341630" cy="341630"/>
            </a:xfrm>
            <a:custGeom>
              <a:avLst/>
              <a:gdLst/>
              <a:ahLst/>
              <a:cxnLst/>
              <a:rect l="l" t="t" r="r" b="b"/>
              <a:pathLst>
                <a:path w="341629" h="341629" extrusionOk="0">
                  <a:moveTo>
                    <a:pt x="170688" y="0"/>
                  </a:moveTo>
                  <a:lnTo>
                    <a:pt x="125311" y="6096"/>
                  </a:lnTo>
                  <a:lnTo>
                    <a:pt x="84536" y="23303"/>
                  </a:lnTo>
                  <a:lnTo>
                    <a:pt x="49991" y="49991"/>
                  </a:lnTo>
                  <a:lnTo>
                    <a:pt x="23303" y="84536"/>
                  </a:lnTo>
                  <a:lnTo>
                    <a:pt x="6096" y="125311"/>
                  </a:lnTo>
                  <a:lnTo>
                    <a:pt x="0" y="170687"/>
                  </a:lnTo>
                  <a:lnTo>
                    <a:pt x="6096" y="216064"/>
                  </a:lnTo>
                  <a:lnTo>
                    <a:pt x="23303" y="256839"/>
                  </a:lnTo>
                  <a:lnTo>
                    <a:pt x="49991" y="291384"/>
                  </a:lnTo>
                  <a:lnTo>
                    <a:pt x="84536" y="318072"/>
                  </a:lnTo>
                  <a:lnTo>
                    <a:pt x="125311" y="335279"/>
                  </a:lnTo>
                  <a:lnTo>
                    <a:pt x="170688" y="341375"/>
                  </a:lnTo>
                  <a:lnTo>
                    <a:pt x="216064" y="335279"/>
                  </a:lnTo>
                  <a:lnTo>
                    <a:pt x="256839" y="318072"/>
                  </a:lnTo>
                  <a:lnTo>
                    <a:pt x="291384" y="291384"/>
                  </a:lnTo>
                  <a:lnTo>
                    <a:pt x="318072" y="256839"/>
                  </a:lnTo>
                  <a:lnTo>
                    <a:pt x="335279" y="216064"/>
                  </a:lnTo>
                  <a:lnTo>
                    <a:pt x="341376" y="170687"/>
                  </a:lnTo>
                  <a:lnTo>
                    <a:pt x="335279" y="125311"/>
                  </a:lnTo>
                  <a:lnTo>
                    <a:pt x="318072" y="84536"/>
                  </a:lnTo>
                  <a:lnTo>
                    <a:pt x="291384" y="49991"/>
                  </a:lnTo>
                  <a:lnTo>
                    <a:pt x="256839" y="23303"/>
                  </a:lnTo>
                  <a:lnTo>
                    <a:pt x="216064" y="6096"/>
                  </a:lnTo>
                  <a:lnTo>
                    <a:pt x="170688" y="0"/>
                  </a:lnTo>
                  <a:close/>
                </a:path>
              </a:pathLst>
            </a:custGeom>
            <a:solidFill>
              <a:srgbClr val="000000">
                <a:alpha val="69803"/>
              </a:srgbClr>
            </a:solidFill>
            <a:ln>
              <a:noFill/>
            </a:ln>
          </p:spPr>
          <p:txBody>
            <a:bodyPr spcFirstLastPara="1" wrap="square" lIns="0" tIns="0" rIns="0" bIns="0" anchor="t" anchorCtr="0">
              <a:noAutofit/>
            </a:bodyPr>
            <a:lstStyle/>
            <a:p>
              <a:pPr algn="l" rtl="0"/>
              <a:endParaRPr sz="2700">
                <a:solidFill>
                  <a:schemeClr val="dk1"/>
                </a:solidFill>
                <a:latin typeface="Calibri"/>
                <a:ea typeface="Calibri"/>
                <a:cs typeface="Calibri"/>
                <a:sym typeface="Calibri"/>
              </a:endParaRPr>
            </a:p>
          </p:txBody>
        </p:sp>
        <p:sp>
          <p:nvSpPr>
            <p:cNvPr id="689" name="Google Shape;689;p29"/>
            <p:cNvSpPr txBox="1"/>
            <p:nvPr/>
          </p:nvSpPr>
          <p:spPr>
            <a:xfrm>
              <a:off x="6594150" y="4553858"/>
              <a:ext cx="112395" cy="228267"/>
            </a:xfrm>
            <a:prstGeom prst="rect">
              <a:avLst/>
            </a:prstGeom>
            <a:noFill/>
            <a:ln>
              <a:noFill/>
            </a:ln>
          </p:spPr>
          <p:txBody>
            <a:bodyPr spcFirstLastPara="1" wrap="square" lIns="0" tIns="19050" rIns="0" bIns="0" anchor="t" anchorCtr="0">
              <a:spAutoFit/>
            </a:bodyPr>
            <a:lstStyle/>
            <a:p>
              <a:pPr algn="l" rtl="0"/>
              <a:r>
                <a:rPr lang="en-US" sz="2100" dirty="0">
                  <a:solidFill>
                    <a:srgbClr val="FFFFFF"/>
                  </a:solidFill>
                  <a:latin typeface="Arial"/>
                  <a:ea typeface="Arial"/>
                  <a:cs typeface="Arial"/>
                  <a:sym typeface="Arial"/>
                </a:rPr>
                <a:t>4</a:t>
              </a:r>
              <a:endParaRPr sz="2100" dirty="0">
                <a:solidFill>
                  <a:schemeClr val="dk1"/>
                </a:solidFill>
                <a:latin typeface="Arial"/>
                <a:ea typeface="Arial"/>
                <a:cs typeface="Arial"/>
                <a:sym typeface="Arial"/>
              </a:endParaRPr>
            </a:p>
          </p:txBody>
        </p:sp>
        <p:sp>
          <p:nvSpPr>
            <p:cNvPr id="690" name="Google Shape;690;p29"/>
            <p:cNvSpPr/>
            <p:nvPr/>
          </p:nvSpPr>
          <p:spPr>
            <a:xfrm>
              <a:off x="3962400" y="5751577"/>
              <a:ext cx="344423" cy="344423"/>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algn="l" rtl="0"/>
              <a:endParaRPr sz="2700">
                <a:solidFill>
                  <a:schemeClr val="dk1"/>
                </a:solidFill>
                <a:latin typeface="Calibri"/>
                <a:ea typeface="Calibri"/>
                <a:cs typeface="Calibri"/>
                <a:sym typeface="Calibri"/>
              </a:endParaRPr>
            </a:p>
          </p:txBody>
        </p:sp>
        <p:sp>
          <p:nvSpPr>
            <p:cNvPr id="691" name="Google Shape;691;p29"/>
            <p:cNvSpPr/>
            <p:nvPr/>
          </p:nvSpPr>
          <p:spPr>
            <a:xfrm>
              <a:off x="3950207" y="5719573"/>
              <a:ext cx="315467" cy="376427"/>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algn="l" rtl="0"/>
              <a:endParaRPr sz="2700">
                <a:solidFill>
                  <a:schemeClr val="dk1"/>
                </a:solidFill>
                <a:latin typeface="Calibri"/>
                <a:ea typeface="Calibri"/>
                <a:cs typeface="Calibri"/>
                <a:sym typeface="Calibri"/>
              </a:endParaRPr>
            </a:p>
          </p:txBody>
        </p:sp>
        <p:sp>
          <p:nvSpPr>
            <p:cNvPr id="692" name="Google Shape;692;p29"/>
            <p:cNvSpPr/>
            <p:nvPr/>
          </p:nvSpPr>
          <p:spPr>
            <a:xfrm>
              <a:off x="3962400" y="5791200"/>
              <a:ext cx="341630" cy="341630"/>
            </a:xfrm>
            <a:custGeom>
              <a:avLst/>
              <a:gdLst/>
              <a:ahLst/>
              <a:cxnLst/>
              <a:rect l="l" t="t" r="r" b="b"/>
              <a:pathLst>
                <a:path w="341629" h="341629" extrusionOk="0">
                  <a:moveTo>
                    <a:pt x="170688" y="0"/>
                  </a:moveTo>
                  <a:lnTo>
                    <a:pt x="125311" y="6096"/>
                  </a:lnTo>
                  <a:lnTo>
                    <a:pt x="84536" y="23303"/>
                  </a:lnTo>
                  <a:lnTo>
                    <a:pt x="49991" y="49991"/>
                  </a:lnTo>
                  <a:lnTo>
                    <a:pt x="23303" y="84536"/>
                  </a:lnTo>
                  <a:lnTo>
                    <a:pt x="6096" y="125311"/>
                  </a:lnTo>
                  <a:lnTo>
                    <a:pt x="0" y="170688"/>
                  </a:lnTo>
                  <a:lnTo>
                    <a:pt x="6096" y="216064"/>
                  </a:lnTo>
                  <a:lnTo>
                    <a:pt x="23303" y="256839"/>
                  </a:lnTo>
                  <a:lnTo>
                    <a:pt x="49991" y="291384"/>
                  </a:lnTo>
                  <a:lnTo>
                    <a:pt x="84536" y="318072"/>
                  </a:lnTo>
                  <a:lnTo>
                    <a:pt x="125311" y="335279"/>
                  </a:lnTo>
                  <a:lnTo>
                    <a:pt x="170688" y="341376"/>
                  </a:lnTo>
                  <a:lnTo>
                    <a:pt x="216064" y="335279"/>
                  </a:lnTo>
                  <a:lnTo>
                    <a:pt x="256839" y="318072"/>
                  </a:lnTo>
                  <a:lnTo>
                    <a:pt x="291384" y="291384"/>
                  </a:lnTo>
                  <a:lnTo>
                    <a:pt x="318072" y="256839"/>
                  </a:lnTo>
                  <a:lnTo>
                    <a:pt x="335279" y="216064"/>
                  </a:lnTo>
                  <a:lnTo>
                    <a:pt x="341376" y="170688"/>
                  </a:lnTo>
                  <a:lnTo>
                    <a:pt x="335279" y="125311"/>
                  </a:lnTo>
                  <a:lnTo>
                    <a:pt x="318072" y="84536"/>
                  </a:lnTo>
                  <a:lnTo>
                    <a:pt x="291384" y="49991"/>
                  </a:lnTo>
                  <a:lnTo>
                    <a:pt x="256839" y="23303"/>
                  </a:lnTo>
                  <a:lnTo>
                    <a:pt x="216064" y="6096"/>
                  </a:lnTo>
                  <a:lnTo>
                    <a:pt x="170688" y="0"/>
                  </a:lnTo>
                  <a:close/>
                </a:path>
              </a:pathLst>
            </a:custGeom>
            <a:solidFill>
              <a:srgbClr val="000000">
                <a:alpha val="69803"/>
              </a:srgbClr>
            </a:solidFill>
            <a:ln>
              <a:noFill/>
            </a:ln>
          </p:spPr>
          <p:txBody>
            <a:bodyPr spcFirstLastPara="1" wrap="square" lIns="0" tIns="0" rIns="0" bIns="0" anchor="t" anchorCtr="0">
              <a:noAutofit/>
            </a:bodyPr>
            <a:lstStyle/>
            <a:p>
              <a:pPr algn="l" rtl="0"/>
              <a:endParaRPr sz="2700">
                <a:solidFill>
                  <a:schemeClr val="dk1"/>
                </a:solidFill>
                <a:latin typeface="Calibri"/>
                <a:ea typeface="Calibri"/>
                <a:cs typeface="Calibri"/>
                <a:sym typeface="Calibri"/>
              </a:endParaRPr>
            </a:p>
          </p:txBody>
        </p:sp>
        <p:sp>
          <p:nvSpPr>
            <p:cNvPr id="693" name="Google Shape;693;p29"/>
            <p:cNvSpPr txBox="1"/>
            <p:nvPr/>
          </p:nvSpPr>
          <p:spPr>
            <a:xfrm>
              <a:off x="4065905" y="5181600"/>
              <a:ext cx="125095" cy="913071"/>
            </a:xfrm>
            <a:prstGeom prst="rect">
              <a:avLst/>
            </a:prstGeom>
            <a:noFill/>
            <a:ln>
              <a:noFill/>
            </a:ln>
          </p:spPr>
          <p:txBody>
            <a:bodyPr spcFirstLastPara="1" wrap="square" lIns="0" tIns="19050" rIns="0" bIns="0" anchor="t" anchorCtr="0">
              <a:spAutoFit/>
            </a:bodyPr>
            <a:lstStyle/>
            <a:p>
              <a:pPr marL="19050" algn="l" rtl="0"/>
              <a:r>
                <a:rPr lang="en-US" sz="2100" dirty="0">
                  <a:solidFill>
                    <a:srgbClr val="FFFFFF"/>
                  </a:solidFill>
                  <a:latin typeface="Arial"/>
                  <a:ea typeface="Arial"/>
                  <a:cs typeface="Arial"/>
                  <a:sym typeface="Arial"/>
                </a:rPr>
                <a:t>2</a:t>
              </a:r>
              <a:endParaRPr sz="2100" dirty="0">
                <a:solidFill>
                  <a:schemeClr val="dk1"/>
                </a:solidFill>
                <a:latin typeface="Arial"/>
                <a:ea typeface="Arial"/>
                <a:cs typeface="Arial"/>
                <a:sym typeface="Arial"/>
              </a:endParaRPr>
            </a:p>
            <a:p>
              <a:pPr algn="l" rtl="0"/>
              <a:endParaRPr sz="2250" dirty="0">
                <a:solidFill>
                  <a:schemeClr val="dk1"/>
                </a:solidFill>
                <a:latin typeface="Times New Roman"/>
                <a:ea typeface="Times New Roman"/>
                <a:cs typeface="Times New Roman"/>
                <a:sym typeface="Times New Roman"/>
              </a:endParaRPr>
            </a:p>
            <a:p>
              <a:pPr algn="l" rtl="0">
                <a:spcBef>
                  <a:spcPts val="45"/>
                </a:spcBef>
              </a:pPr>
              <a:endParaRPr sz="2325" dirty="0">
                <a:solidFill>
                  <a:schemeClr val="dk1"/>
                </a:solidFill>
                <a:latin typeface="Times New Roman"/>
                <a:ea typeface="Times New Roman"/>
                <a:cs typeface="Times New Roman"/>
                <a:sym typeface="Times New Roman"/>
              </a:endParaRPr>
            </a:p>
            <a:p>
              <a:pPr marL="19050" algn="l" rtl="0"/>
              <a:r>
                <a:rPr lang="en-US" sz="2100" dirty="0">
                  <a:solidFill>
                    <a:srgbClr val="FFFFFF"/>
                  </a:solidFill>
                  <a:latin typeface="Arial"/>
                  <a:ea typeface="Arial"/>
                  <a:cs typeface="Arial"/>
                  <a:sym typeface="Arial"/>
                </a:rPr>
                <a:t>5</a:t>
              </a:r>
              <a:endParaRPr sz="2100" dirty="0">
                <a:solidFill>
                  <a:schemeClr val="dk1"/>
                </a:solidFill>
                <a:latin typeface="Arial"/>
                <a:ea typeface="Arial"/>
                <a:cs typeface="Arial"/>
                <a:sym typeface="Arial"/>
              </a:endParaRPr>
            </a:p>
          </p:txBody>
        </p:sp>
        <p:sp>
          <p:nvSpPr>
            <p:cNvPr id="39" name="Google Shape;689;p29"/>
            <p:cNvSpPr txBox="1"/>
            <p:nvPr/>
          </p:nvSpPr>
          <p:spPr>
            <a:xfrm>
              <a:off x="5287027" y="3712722"/>
              <a:ext cx="120242" cy="228267"/>
            </a:xfrm>
            <a:prstGeom prst="rect">
              <a:avLst/>
            </a:prstGeom>
            <a:noFill/>
            <a:ln>
              <a:noFill/>
            </a:ln>
          </p:spPr>
          <p:txBody>
            <a:bodyPr spcFirstLastPara="1" wrap="square" lIns="0" tIns="19050" rIns="0" bIns="0" anchor="t" anchorCtr="0">
              <a:spAutoFit/>
            </a:bodyPr>
            <a:lstStyle/>
            <a:p>
              <a:pPr algn="l" rtl="0"/>
              <a:r>
                <a:rPr lang="en-US" altLang="zh-TW" sz="2100" dirty="0">
                  <a:solidFill>
                    <a:srgbClr val="FFFFFF"/>
                  </a:solidFill>
                  <a:latin typeface="Arial"/>
                  <a:ea typeface="Arial"/>
                  <a:cs typeface="Arial"/>
                  <a:sym typeface="Arial"/>
                </a:rPr>
                <a:t>3</a:t>
              </a:r>
              <a:endParaRPr sz="2100" dirty="0">
                <a:solidFill>
                  <a:schemeClr val="dk1"/>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11000"/>
    </mc:Choice>
    <mc:Fallback xmlns="">
      <p:transition spd="slow" advTm="11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Google Shape;699;p30"/>
          <p:cNvSpPr/>
          <p:nvPr/>
        </p:nvSpPr>
        <p:spPr>
          <a:xfrm>
            <a:off x="2287142" y="1142"/>
            <a:ext cx="1371600" cy="0"/>
          </a:xfrm>
          <a:custGeom>
            <a:avLst/>
            <a:gdLst/>
            <a:ahLst/>
            <a:cxnLst/>
            <a:rect l="l" t="t" r="r" b="b"/>
            <a:pathLst>
              <a:path w="914400" h="120000" extrusionOk="0">
                <a:moveTo>
                  <a:pt x="0" y="0"/>
                </a:moveTo>
                <a:lnTo>
                  <a:pt x="914400" y="0"/>
                </a:lnTo>
              </a:path>
            </a:pathLst>
          </a:custGeom>
          <a:noFill/>
          <a:ln w="9525" cap="flat" cmpd="sng">
            <a:solidFill>
              <a:srgbClr val="FBFFFF"/>
            </a:solidFill>
            <a:prstDash val="solid"/>
            <a:round/>
            <a:headEnd type="none" w="sm" len="sm"/>
            <a:tailEnd type="none" w="sm" len="sm"/>
          </a:ln>
        </p:spPr>
        <p:txBody>
          <a:bodyPr spcFirstLastPara="1" wrap="square" lIns="0" tIns="0" rIns="0" bIns="0" anchor="t" anchorCtr="0">
            <a:noAutofit/>
          </a:bodyPr>
          <a:lstStyle/>
          <a:p>
            <a:pPr algn="l" rtl="0"/>
            <a:endParaRPr sz="2700">
              <a:solidFill>
                <a:schemeClr val="dk1"/>
              </a:solidFill>
              <a:latin typeface="Calibri"/>
              <a:ea typeface="Calibri"/>
              <a:cs typeface="Calibri"/>
              <a:sym typeface="Calibri"/>
            </a:endParaRPr>
          </a:p>
        </p:txBody>
      </p:sp>
      <p:sp>
        <p:nvSpPr>
          <p:cNvPr id="700" name="Google Shape;700;p30"/>
          <p:cNvSpPr/>
          <p:nvPr/>
        </p:nvSpPr>
        <p:spPr>
          <a:xfrm>
            <a:off x="2287142" y="1142"/>
            <a:ext cx="1371600" cy="0"/>
          </a:xfrm>
          <a:custGeom>
            <a:avLst/>
            <a:gdLst/>
            <a:ahLst/>
            <a:cxnLst/>
            <a:rect l="l" t="t" r="r" b="b"/>
            <a:pathLst>
              <a:path w="914400" h="120000" extrusionOk="0">
                <a:moveTo>
                  <a:pt x="0" y="0"/>
                </a:moveTo>
                <a:lnTo>
                  <a:pt x="914400" y="0"/>
                </a:lnTo>
              </a:path>
            </a:pathLst>
          </a:custGeom>
          <a:noFill/>
          <a:ln w="9525" cap="flat" cmpd="sng">
            <a:solidFill>
              <a:srgbClr val="FBFFFF"/>
            </a:solidFill>
            <a:prstDash val="solid"/>
            <a:round/>
            <a:headEnd type="none" w="sm" len="sm"/>
            <a:tailEnd type="none" w="sm" len="sm"/>
          </a:ln>
        </p:spPr>
        <p:txBody>
          <a:bodyPr spcFirstLastPara="1" wrap="square" lIns="0" tIns="0" rIns="0" bIns="0" anchor="t" anchorCtr="0">
            <a:noAutofit/>
          </a:bodyPr>
          <a:lstStyle/>
          <a:p>
            <a:pPr algn="l" rtl="0"/>
            <a:endParaRPr sz="2700">
              <a:solidFill>
                <a:schemeClr val="dk1"/>
              </a:solidFill>
              <a:latin typeface="Calibri"/>
              <a:ea typeface="Calibri"/>
              <a:cs typeface="Calibri"/>
              <a:sym typeface="Calibri"/>
            </a:endParaRPr>
          </a:p>
        </p:txBody>
      </p:sp>
      <p:sp>
        <p:nvSpPr>
          <p:cNvPr id="707" name="Google Shape;707;p30"/>
          <p:cNvSpPr txBox="1"/>
          <p:nvPr/>
        </p:nvSpPr>
        <p:spPr>
          <a:xfrm>
            <a:off x="3164403" y="2889608"/>
            <a:ext cx="12420441" cy="794754"/>
          </a:xfrm>
          <a:prstGeom prst="rect">
            <a:avLst/>
          </a:prstGeom>
          <a:noFill/>
          <a:ln>
            <a:noFill/>
          </a:ln>
          <a:effectLst>
            <a:outerShdw blurRad="50800" dist="38100" dir="2700000" algn="tl" rotWithShape="0">
              <a:prstClr val="black">
                <a:alpha val="50000"/>
              </a:prstClr>
            </a:outerShdw>
          </a:effectLst>
        </p:spPr>
        <p:txBody>
          <a:bodyPr spcFirstLastPara="1" wrap="square" lIns="0" tIns="19988" rIns="0" bIns="0" anchor="t" anchorCtr="0">
            <a:spAutoFit/>
          </a:bodyPr>
          <a:lstStyle/>
          <a:p>
            <a:pPr marL="774383" algn="l" rtl="0">
              <a:spcBef>
                <a:spcPts val="2820"/>
              </a:spcBef>
            </a:pPr>
            <a:r>
              <a:rPr lang="en-US" sz="2700" dirty="0" err="1">
                <a:solidFill>
                  <a:schemeClr val="tx1">
                    <a:lumMod val="65000"/>
                    <a:lumOff val="35000"/>
                  </a:schemeClr>
                </a:solidFill>
                <a:latin typeface="Microsoft JhengHei"/>
                <a:ea typeface="Microsoft JhengHei"/>
                <a:cs typeface="Microsoft JhengHei"/>
                <a:sym typeface="Microsoft JhengHei"/>
              </a:rPr>
              <a:t>上傳完成即能看到您的檔案。若要修改檔案請先刪除後，再</a:t>
            </a:r>
            <a:r>
              <a:rPr lang="zh-TW" altLang="en-US" sz="2700" dirty="0">
                <a:solidFill>
                  <a:schemeClr val="tx1">
                    <a:lumMod val="65000"/>
                    <a:lumOff val="35000"/>
                  </a:schemeClr>
                </a:solidFill>
                <a:latin typeface="Microsoft JhengHei"/>
                <a:ea typeface="Microsoft JhengHei"/>
                <a:cs typeface="Microsoft JhengHei"/>
                <a:sym typeface="Microsoft JhengHei"/>
              </a:rPr>
              <a:t>重新</a:t>
            </a:r>
            <a:r>
              <a:rPr lang="en-US" sz="2700" dirty="0" err="1">
                <a:solidFill>
                  <a:schemeClr val="tx1">
                    <a:lumMod val="65000"/>
                    <a:lumOff val="35000"/>
                  </a:schemeClr>
                </a:solidFill>
                <a:latin typeface="Microsoft JhengHei"/>
                <a:ea typeface="Microsoft JhengHei"/>
                <a:cs typeface="Microsoft JhengHei"/>
                <a:sym typeface="Microsoft JhengHei"/>
              </a:rPr>
              <a:t>上傳</a:t>
            </a:r>
            <a:r>
              <a:rPr lang="zh-TW" altLang="en-US" sz="2700" dirty="0">
                <a:solidFill>
                  <a:schemeClr val="tx1">
                    <a:lumMod val="65000"/>
                    <a:lumOff val="35000"/>
                  </a:schemeClr>
                </a:solidFill>
                <a:latin typeface="Microsoft JhengHei"/>
                <a:ea typeface="Microsoft JhengHei"/>
                <a:cs typeface="Microsoft JhengHei"/>
                <a:sym typeface="Microsoft JhengHei"/>
              </a:rPr>
              <a:t>即可</a:t>
            </a:r>
            <a:r>
              <a:rPr lang="en-US" sz="2700" dirty="0">
                <a:solidFill>
                  <a:schemeClr val="tx1">
                    <a:lumMod val="65000"/>
                    <a:lumOff val="35000"/>
                  </a:schemeClr>
                </a:solidFill>
                <a:latin typeface="Microsoft JhengHei"/>
                <a:ea typeface="Microsoft JhengHei"/>
                <a:cs typeface="Microsoft JhengHei"/>
                <a:sym typeface="Microsoft JhengHei"/>
              </a:rPr>
              <a:t> 。</a:t>
            </a:r>
            <a:endParaRPr sz="2700" dirty="0">
              <a:solidFill>
                <a:schemeClr val="tx1">
                  <a:lumMod val="65000"/>
                  <a:lumOff val="35000"/>
                </a:schemeClr>
              </a:solidFill>
              <a:latin typeface="Microsoft JhengHei"/>
              <a:ea typeface="Microsoft JhengHei"/>
              <a:cs typeface="Microsoft JhengHei"/>
              <a:sym typeface="Microsoft JhengHei"/>
            </a:endParaRPr>
          </a:p>
        </p:txBody>
      </p:sp>
      <p:grpSp>
        <p:nvGrpSpPr>
          <p:cNvPr id="3" name="群組 2"/>
          <p:cNvGrpSpPr/>
          <p:nvPr/>
        </p:nvGrpSpPr>
        <p:grpSpPr>
          <a:xfrm>
            <a:off x="4137126" y="4220144"/>
            <a:ext cx="10569473" cy="3843602"/>
            <a:chOff x="1234084" y="3182703"/>
            <a:chExt cx="6668245" cy="1991454"/>
          </a:xfrm>
        </p:grpSpPr>
        <p:sp>
          <p:nvSpPr>
            <p:cNvPr id="708" name="Google Shape;708;p30"/>
            <p:cNvSpPr/>
            <p:nvPr/>
          </p:nvSpPr>
          <p:spPr>
            <a:xfrm>
              <a:off x="1234084" y="3182703"/>
              <a:ext cx="3004893" cy="1678038"/>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algn="l" rtl="0"/>
              <a:endParaRPr sz="2700">
                <a:solidFill>
                  <a:schemeClr val="dk1"/>
                </a:solidFill>
                <a:latin typeface="Calibri"/>
                <a:ea typeface="Calibri"/>
                <a:cs typeface="Calibri"/>
                <a:sym typeface="Calibri"/>
              </a:endParaRPr>
            </a:p>
          </p:txBody>
        </p:sp>
        <p:sp>
          <p:nvSpPr>
            <p:cNvPr id="709" name="Google Shape;709;p30"/>
            <p:cNvSpPr/>
            <p:nvPr/>
          </p:nvSpPr>
          <p:spPr>
            <a:xfrm>
              <a:off x="1469613" y="3235738"/>
              <a:ext cx="2780031" cy="1625003"/>
            </a:xfrm>
            <a:custGeom>
              <a:avLst/>
              <a:gdLst/>
              <a:ahLst/>
              <a:cxnLst/>
              <a:rect l="l" t="t" r="r" b="b"/>
              <a:pathLst>
                <a:path w="3019425" h="1691639" extrusionOk="0">
                  <a:moveTo>
                    <a:pt x="0" y="0"/>
                  </a:moveTo>
                  <a:lnTo>
                    <a:pt x="3019044" y="0"/>
                  </a:lnTo>
                  <a:lnTo>
                    <a:pt x="3019044" y="1691639"/>
                  </a:lnTo>
                  <a:lnTo>
                    <a:pt x="0" y="1691639"/>
                  </a:lnTo>
                  <a:lnTo>
                    <a:pt x="0" y="0"/>
                  </a:lnTo>
                  <a:close/>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algn="l" rtl="0"/>
              <a:endParaRPr sz="2700">
                <a:solidFill>
                  <a:schemeClr val="dk1"/>
                </a:solidFill>
                <a:latin typeface="Calibri"/>
                <a:ea typeface="Calibri"/>
                <a:cs typeface="Calibri"/>
                <a:sym typeface="Calibri"/>
              </a:endParaRPr>
            </a:p>
          </p:txBody>
        </p:sp>
        <p:sp>
          <p:nvSpPr>
            <p:cNvPr id="710" name="Google Shape;710;p30"/>
            <p:cNvSpPr/>
            <p:nvPr/>
          </p:nvSpPr>
          <p:spPr>
            <a:xfrm>
              <a:off x="1552193" y="4153294"/>
              <a:ext cx="873760" cy="283845"/>
            </a:xfrm>
            <a:custGeom>
              <a:avLst/>
              <a:gdLst/>
              <a:ahLst/>
              <a:cxnLst/>
              <a:rect l="l" t="t" r="r" b="b"/>
              <a:pathLst>
                <a:path w="873760" h="283845" extrusionOk="0">
                  <a:moveTo>
                    <a:pt x="0" y="0"/>
                  </a:moveTo>
                  <a:lnTo>
                    <a:pt x="873252" y="0"/>
                  </a:lnTo>
                  <a:lnTo>
                    <a:pt x="873252" y="283463"/>
                  </a:lnTo>
                  <a:lnTo>
                    <a:pt x="0" y="283463"/>
                  </a:lnTo>
                  <a:lnTo>
                    <a:pt x="0" y="0"/>
                  </a:lnTo>
                  <a:close/>
                </a:path>
              </a:pathLst>
            </a:custGeom>
            <a:noFill/>
            <a:ln w="38100" cap="flat" cmpd="sng">
              <a:solidFill>
                <a:srgbClr val="E6AF00"/>
              </a:solidFill>
              <a:prstDash val="solid"/>
              <a:round/>
              <a:headEnd type="none" w="sm" len="sm"/>
              <a:tailEnd type="none" w="sm" len="sm"/>
            </a:ln>
          </p:spPr>
          <p:txBody>
            <a:bodyPr spcFirstLastPara="1" wrap="square" lIns="0" tIns="0" rIns="0" bIns="0" anchor="t" anchorCtr="0">
              <a:noAutofit/>
            </a:bodyPr>
            <a:lstStyle/>
            <a:p>
              <a:pPr algn="l" rtl="0"/>
              <a:endParaRPr sz="2700">
                <a:solidFill>
                  <a:schemeClr val="dk1"/>
                </a:solidFill>
                <a:latin typeface="Calibri"/>
                <a:ea typeface="Calibri"/>
                <a:cs typeface="Calibri"/>
                <a:sym typeface="Calibri"/>
              </a:endParaRPr>
            </a:p>
          </p:txBody>
        </p:sp>
        <p:sp>
          <p:nvSpPr>
            <p:cNvPr id="711" name="Google Shape;711;p30"/>
            <p:cNvSpPr/>
            <p:nvPr/>
          </p:nvSpPr>
          <p:spPr>
            <a:xfrm>
              <a:off x="1354835" y="3820300"/>
              <a:ext cx="377939" cy="426719"/>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algn="l" rtl="0"/>
              <a:endParaRPr sz="2700">
                <a:solidFill>
                  <a:schemeClr val="dk1"/>
                </a:solidFill>
                <a:latin typeface="Calibri"/>
                <a:ea typeface="Calibri"/>
                <a:cs typeface="Calibri"/>
                <a:sym typeface="Calibri"/>
              </a:endParaRPr>
            </a:p>
          </p:txBody>
        </p:sp>
        <p:sp>
          <p:nvSpPr>
            <p:cNvPr id="712" name="Google Shape;712;p30"/>
            <p:cNvSpPr/>
            <p:nvPr/>
          </p:nvSpPr>
          <p:spPr>
            <a:xfrm>
              <a:off x="1386838" y="3907167"/>
              <a:ext cx="315467" cy="376427"/>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algn="l" rtl="0"/>
              <a:endParaRPr sz="2700">
                <a:solidFill>
                  <a:schemeClr val="dk1"/>
                </a:solidFill>
                <a:latin typeface="Calibri"/>
                <a:ea typeface="Calibri"/>
                <a:cs typeface="Calibri"/>
                <a:sym typeface="Calibri"/>
              </a:endParaRPr>
            </a:p>
          </p:txBody>
        </p:sp>
        <p:sp>
          <p:nvSpPr>
            <p:cNvPr id="713" name="Google Shape;713;p30"/>
            <p:cNvSpPr/>
            <p:nvPr/>
          </p:nvSpPr>
          <p:spPr>
            <a:xfrm>
              <a:off x="1344166" y="3809632"/>
              <a:ext cx="375285" cy="424180"/>
            </a:xfrm>
            <a:custGeom>
              <a:avLst/>
              <a:gdLst/>
              <a:ahLst/>
              <a:cxnLst/>
              <a:rect l="l" t="t" r="r" b="b"/>
              <a:pathLst>
                <a:path w="375285" h="424179" extrusionOk="0">
                  <a:moveTo>
                    <a:pt x="187452" y="0"/>
                  </a:moveTo>
                  <a:lnTo>
                    <a:pt x="144469" y="5594"/>
                  </a:lnTo>
                  <a:lnTo>
                    <a:pt x="105013" y="21531"/>
                  </a:lnTo>
                  <a:lnTo>
                    <a:pt x="70208" y="46538"/>
                  </a:lnTo>
                  <a:lnTo>
                    <a:pt x="41179" y="79343"/>
                  </a:lnTo>
                  <a:lnTo>
                    <a:pt x="19052" y="118676"/>
                  </a:lnTo>
                  <a:lnTo>
                    <a:pt x="4950" y="163264"/>
                  </a:lnTo>
                  <a:lnTo>
                    <a:pt x="0" y="211836"/>
                  </a:lnTo>
                  <a:lnTo>
                    <a:pt x="4950" y="260407"/>
                  </a:lnTo>
                  <a:lnTo>
                    <a:pt x="19052" y="304995"/>
                  </a:lnTo>
                  <a:lnTo>
                    <a:pt x="41179" y="344328"/>
                  </a:lnTo>
                  <a:lnTo>
                    <a:pt x="70208" y="377133"/>
                  </a:lnTo>
                  <a:lnTo>
                    <a:pt x="105013" y="402140"/>
                  </a:lnTo>
                  <a:lnTo>
                    <a:pt x="144469" y="418077"/>
                  </a:lnTo>
                  <a:lnTo>
                    <a:pt x="187452" y="423672"/>
                  </a:lnTo>
                  <a:lnTo>
                    <a:pt x="230434" y="418077"/>
                  </a:lnTo>
                  <a:lnTo>
                    <a:pt x="269890" y="402140"/>
                  </a:lnTo>
                  <a:lnTo>
                    <a:pt x="304695" y="377133"/>
                  </a:lnTo>
                  <a:lnTo>
                    <a:pt x="333724" y="344328"/>
                  </a:lnTo>
                  <a:lnTo>
                    <a:pt x="355851" y="304995"/>
                  </a:lnTo>
                  <a:lnTo>
                    <a:pt x="369953" y="260407"/>
                  </a:lnTo>
                  <a:lnTo>
                    <a:pt x="374904" y="211836"/>
                  </a:lnTo>
                  <a:lnTo>
                    <a:pt x="369953" y="163264"/>
                  </a:lnTo>
                  <a:lnTo>
                    <a:pt x="355851" y="118676"/>
                  </a:lnTo>
                  <a:lnTo>
                    <a:pt x="333724" y="79343"/>
                  </a:lnTo>
                  <a:lnTo>
                    <a:pt x="304695" y="46538"/>
                  </a:lnTo>
                  <a:lnTo>
                    <a:pt x="269890" y="21531"/>
                  </a:lnTo>
                  <a:lnTo>
                    <a:pt x="230434" y="5594"/>
                  </a:lnTo>
                  <a:lnTo>
                    <a:pt x="187452" y="0"/>
                  </a:lnTo>
                  <a:close/>
                </a:path>
              </a:pathLst>
            </a:custGeom>
            <a:solidFill>
              <a:srgbClr val="000000">
                <a:alpha val="69803"/>
              </a:srgbClr>
            </a:solidFill>
            <a:ln>
              <a:noFill/>
            </a:ln>
          </p:spPr>
          <p:txBody>
            <a:bodyPr spcFirstLastPara="1" wrap="square" lIns="0" tIns="0" rIns="0" bIns="0" anchor="t" anchorCtr="0">
              <a:noAutofit/>
            </a:bodyPr>
            <a:lstStyle/>
            <a:p>
              <a:pPr algn="l" rtl="0"/>
              <a:endParaRPr sz="2700">
                <a:solidFill>
                  <a:schemeClr val="dk1"/>
                </a:solidFill>
                <a:latin typeface="Calibri"/>
                <a:ea typeface="Calibri"/>
                <a:cs typeface="Calibri"/>
                <a:sym typeface="Calibri"/>
              </a:endParaRPr>
            </a:p>
          </p:txBody>
        </p:sp>
        <p:sp>
          <p:nvSpPr>
            <p:cNvPr id="714" name="Google Shape;714;p30"/>
            <p:cNvSpPr txBox="1"/>
            <p:nvPr/>
          </p:nvSpPr>
          <p:spPr>
            <a:xfrm>
              <a:off x="1469613" y="3930514"/>
              <a:ext cx="125095" cy="228267"/>
            </a:xfrm>
            <a:prstGeom prst="rect">
              <a:avLst/>
            </a:prstGeom>
            <a:noFill/>
            <a:ln>
              <a:noFill/>
            </a:ln>
          </p:spPr>
          <p:txBody>
            <a:bodyPr spcFirstLastPara="1" wrap="square" lIns="0" tIns="19050" rIns="0" bIns="0" anchor="t" anchorCtr="0">
              <a:spAutoFit/>
            </a:bodyPr>
            <a:lstStyle/>
            <a:p>
              <a:pPr marL="19050" algn="l" rtl="0"/>
              <a:r>
                <a:rPr lang="en-US" sz="2100">
                  <a:solidFill>
                    <a:srgbClr val="FFFFFF"/>
                  </a:solidFill>
                  <a:latin typeface="Arial"/>
                  <a:ea typeface="Arial"/>
                  <a:cs typeface="Arial"/>
                  <a:sym typeface="Arial"/>
                </a:rPr>
                <a:t>1</a:t>
              </a:r>
              <a:endParaRPr sz="2100">
                <a:solidFill>
                  <a:schemeClr val="dk1"/>
                </a:solidFill>
                <a:latin typeface="Arial"/>
                <a:ea typeface="Arial"/>
                <a:cs typeface="Arial"/>
                <a:sym typeface="Arial"/>
              </a:endParaRPr>
            </a:p>
          </p:txBody>
        </p:sp>
        <p:sp>
          <p:nvSpPr>
            <p:cNvPr id="715" name="Google Shape;715;p30"/>
            <p:cNvSpPr/>
            <p:nvPr/>
          </p:nvSpPr>
          <p:spPr>
            <a:xfrm>
              <a:off x="3144011" y="3593224"/>
              <a:ext cx="4758318" cy="1580933"/>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algn="l" rtl="0"/>
              <a:endParaRPr sz="2700">
                <a:solidFill>
                  <a:schemeClr val="dk1"/>
                </a:solidFill>
                <a:latin typeface="Calibri"/>
                <a:ea typeface="Calibri"/>
                <a:cs typeface="Calibri"/>
                <a:sym typeface="Calibri"/>
              </a:endParaRPr>
            </a:p>
          </p:txBody>
        </p:sp>
        <p:sp>
          <p:nvSpPr>
            <p:cNvPr id="716" name="Google Shape;716;p30"/>
            <p:cNvSpPr/>
            <p:nvPr/>
          </p:nvSpPr>
          <p:spPr>
            <a:xfrm>
              <a:off x="3139439" y="3588652"/>
              <a:ext cx="4762500" cy="1583690"/>
            </a:xfrm>
            <a:custGeom>
              <a:avLst/>
              <a:gdLst/>
              <a:ahLst/>
              <a:cxnLst/>
              <a:rect l="l" t="t" r="r" b="b"/>
              <a:pathLst>
                <a:path w="4762500" h="1583689" extrusionOk="0">
                  <a:moveTo>
                    <a:pt x="0" y="0"/>
                  </a:moveTo>
                  <a:lnTo>
                    <a:pt x="4762500" y="0"/>
                  </a:lnTo>
                  <a:lnTo>
                    <a:pt x="4762500" y="1583436"/>
                  </a:lnTo>
                  <a:lnTo>
                    <a:pt x="0" y="1583436"/>
                  </a:lnTo>
                  <a:lnTo>
                    <a:pt x="0" y="0"/>
                  </a:lnTo>
                  <a:close/>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algn="l" rtl="0"/>
              <a:endParaRPr sz="2700">
                <a:solidFill>
                  <a:schemeClr val="dk1"/>
                </a:solidFill>
                <a:latin typeface="Calibri"/>
                <a:ea typeface="Calibri"/>
                <a:cs typeface="Calibri"/>
                <a:sym typeface="Calibri"/>
              </a:endParaRPr>
            </a:p>
          </p:txBody>
        </p:sp>
        <p:sp>
          <p:nvSpPr>
            <p:cNvPr id="717" name="Google Shape;717;p30"/>
            <p:cNvSpPr/>
            <p:nvPr/>
          </p:nvSpPr>
          <p:spPr>
            <a:xfrm>
              <a:off x="5363717" y="4235589"/>
              <a:ext cx="299085" cy="297180"/>
            </a:xfrm>
            <a:custGeom>
              <a:avLst/>
              <a:gdLst/>
              <a:ahLst/>
              <a:cxnLst/>
              <a:rect l="l" t="t" r="r" b="b"/>
              <a:pathLst>
                <a:path w="299085" h="297179" extrusionOk="0">
                  <a:moveTo>
                    <a:pt x="0" y="0"/>
                  </a:moveTo>
                  <a:lnTo>
                    <a:pt x="298703" y="0"/>
                  </a:lnTo>
                  <a:lnTo>
                    <a:pt x="298703" y="297179"/>
                  </a:lnTo>
                  <a:lnTo>
                    <a:pt x="0" y="297179"/>
                  </a:lnTo>
                  <a:lnTo>
                    <a:pt x="0" y="0"/>
                  </a:lnTo>
                  <a:close/>
                </a:path>
              </a:pathLst>
            </a:custGeom>
            <a:noFill/>
            <a:ln w="38100" cap="flat" cmpd="sng">
              <a:solidFill>
                <a:srgbClr val="E6AF00"/>
              </a:solidFill>
              <a:prstDash val="solid"/>
              <a:round/>
              <a:headEnd type="none" w="sm" len="sm"/>
              <a:tailEnd type="none" w="sm" len="sm"/>
            </a:ln>
          </p:spPr>
          <p:txBody>
            <a:bodyPr spcFirstLastPara="1" wrap="square" lIns="0" tIns="0" rIns="0" bIns="0" anchor="t" anchorCtr="0">
              <a:noAutofit/>
            </a:bodyPr>
            <a:lstStyle/>
            <a:p>
              <a:pPr algn="l" rtl="0"/>
              <a:endParaRPr sz="2700">
                <a:solidFill>
                  <a:schemeClr val="dk1"/>
                </a:solidFill>
                <a:latin typeface="Calibri"/>
                <a:ea typeface="Calibri"/>
                <a:cs typeface="Calibri"/>
                <a:sym typeface="Calibri"/>
              </a:endParaRPr>
            </a:p>
          </p:txBody>
        </p:sp>
        <p:sp>
          <p:nvSpPr>
            <p:cNvPr id="718" name="Google Shape;718;p30"/>
            <p:cNvSpPr/>
            <p:nvPr/>
          </p:nvSpPr>
          <p:spPr>
            <a:xfrm>
              <a:off x="5096254" y="3821824"/>
              <a:ext cx="429767" cy="448055"/>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algn="l" rtl="0"/>
              <a:endParaRPr sz="2700">
                <a:solidFill>
                  <a:schemeClr val="dk1"/>
                </a:solidFill>
                <a:latin typeface="Calibri"/>
                <a:ea typeface="Calibri"/>
                <a:cs typeface="Calibri"/>
                <a:sym typeface="Calibri"/>
              </a:endParaRPr>
            </a:p>
          </p:txBody>
        </p:sp>
        <p:sp>
          <p:nvSpPr>
            <p:cNvPr id="719" name="Google Shape;719;p30"/>
            <p:cNvSpPr/>
            <p:nvPr/>
          </p:nvSpPr>
          <p:spPr>
            <a:xfrm>
              <a:off x="5154166" y="3911739"/>
              <a:ext cx="315467" cy="376427"/>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algn="l" rtl="0"/>
              <a:endParaRPr sz="2700">
                <a:solidFill>
                  <a:schemeClr val="dk1"/>
                </a:solidFill>
                <a:latin typeface="Calibri"/>
                <a:ea typeface="Calibri"/>
                <a:cs typeface="Calibri"/>
                <a:sym typeface="Calibri"/>
              </a:endParaRPr>
            </a:p>
          </p:txBody>
        </p:sp>
        <p:sp>
          <p:nvSpPr>
            <p:cNvPr id="720" name="Google Shape;720;p30"/>
            <p:cNvSpPr/>
            <p:nvPr/>
          </p:nvSpPr>
          <p:spPr>
            <a:xfrm>
              <a:off x="5085587" y="3811156"/>
              <a:ext cx="426720" cy="445134"/>
            </a:xfrm>
            <a:custGeom>
              <a:avLst/>
              <a:gdLst/>
              <a:ahLst/>
              <a:cxnLst/>
              <a:rect l="l" t="t" r="r" b="b"/>
              <a:pathLst>
                <a:path w="426720" h="445135" extrusionOk="0">
                  <a:moveTo>
                    <a:pt x="213360" y="0"/>
                  </a:moveTo>
                  <a:lnTo>
                    <a:pt x="164440" y="5876"/>
                  </a:lnTo>
                  <a:lnTo>
                    <a:pt x="119531" y="22615"/>
                  </a:lnTo>
                  <a:lnTo>
                    <a:pt x="79916" y="48881"/>
                  </a:lnTo>
                  <a:lnTo>
                    <a:pt x="46874" y="83339"/>
                  </a:lnTo>
                  <a:lnTo>
                    <a:pt x="21687" y="124652"/>
                  </a:lnTo>
                  <a:lnTo>
                    <a:pt x="5635" y="171485"/>
                  </a:lnTo>
                  <a:lnTo>
                    <a:pt x="0" y="222504"/>
                  </a:lnTo>
                  <a:lnTo>
                    <a:pt x="5635" y="273522"/>
                  </a:lnTo>
                  <a:lnTo>
                    <a:pt x="21687" y="320355"/>
                  </a:lnTo>
                  <a:lnTo>
                    <a:pt x="46874" y="361668"/>
                  </a:lnTo>
                  <a:lnTo>
                    <a:pt x="79916" y="396126"/>
                  </a:lnTo>
                  <a:lnTo>
                    <a:pt x="119531" y="422392"/>
                  </a:lnTo>
                  <a:lnTo>
                    <a:pt x="164440" y="439131"/>
                  </a:lnTo>
                  <a:lnTo>
                    <a:pt x="213360" y="445008"/>
                  </a:lnTo>
                  <a:lnTo>
                    <a:pt x="262279" y="439131"/>
                  </a:lnTo>
                  <a:lnTo>
                    <a:pt x="307188" y="422392"/>
                  </a:lnTo>
                  <a:lnTo>
                    <a:pt x="346803" y="396126"/>
                  </a:lnTo>
                  <a:lnTo>
                    <a:pt x="379845" y="361668"/>
                  </a:lnTo>
                  <a:lnTo>
                    <a:pt x="405032" y="320355"/>
                  </a:lnTo>
                  <a:lnTo>
                    <a:pt x="421084" y="273522"/>
                  </a:lnTo>
                  <a:lnTo>
                    <a:pt x="426720" y="222504"/>
                  </a:lnTo>
                  <a:lnTo>
                    <a:pt x="421084" y="171485"/>
                  </a:lnTo>
                  <a:lnTo>
                    <a:pt x="405032" y="124652"/>
                  </a:lnTo>
                  <a:lnTo>
                    <a:pt x="379845" y="83339"/>
                  </a:lnTo>
                  <a:lnTo>
                    <a:pt x="346803" y="48881"/>
                  </a:lnTo>
                  <a:lnTo>
                    <a:pt x="307188" y="22615"/>
                  </a:lnTo>
                  <a:lnTo>
                    <a:pt x="262279" y="5876"/>
                  </a:lnTo>
                  <a:lnTo>
                    <a:pt x="213360" y="0"/>
                  </a:lnTo>
                  <a:close/>
                </a:path>
              </a:pathLst>
            </a:custGeom>
            <a:solidFill>
              <a:srgbClr val="000000">
                <a:alpha val="69803"/>
              </a:srgbClr>
            </a:solidFill>
            <a:ln>
              <a:noFill/>
            </a:ln>
          </p:spPr>
          <p:txBody>
            <a:bodyPr spcFirstLastPara="1" wrap="square" lIns="0" tIns="0" rIns="0" bIns="0" anchor="t" anchorCtr="0">
              <a:noAutofit/>
            </a:bodyPr>
            <a:lstStyle/>
            <a:p>
              <a:pPr algn="l" rtl="0"/>
              <a:endParaRPr sz="2700">
                <a:solidFill>
                  <a:schemeClr val="dk1"/>
                </a:solidFill>
                <a:latin typeface="Calibri"/>
                <a:ea typeface="Calibri"/>
                <a:cs typeface="Calibri"/>
                <a:sym typeface="Calibri"/>
              </a:endParaRPr>
            </a:p>
          </p:txBody>
        </p:sp>
        <p:sp>
          <p:nvSpPr>
            <p:cNvPr id="721" name="Google Shape;721;p30"/>
            <p:cNvSpPr txBox="1"/>
            <p:nvPr/>
          </p:nvSpPr>
          <p:spPr>
            <a:xfrm>
              <a:off x="5236231" y="3935269"/>
              <a:ext cx="125095" cy="228267"/>
            </a:xfrm>
            <a:prstGeom prst="rect">
              <a:avLst/>
            </a:prstGeom>
            <a:noFill/>
            <a:ln>
              <a:noFill/>
            </a:ln>
          </p:spPr>
          <p:txBody>
            <a:bodyPr spcFirstLastPara="1" wrap="square" lIns="0" tIns="19050" rIns="0" bIns="0" anchor="t" anchorCtr="0">
              <a:spAutoFit/>
            </a:bodyPr>
            <a:lstStyle/>
            <a:p>
              <a:pPr marL="19050" algn="l" rtl="0"/>
              <a:r>
                <a:rPr lang="en-US" sz="2100">
                  <a:solidFill>
                    <a:srgbClr val="FFFFFF"/>
                  </a:solidFill>
                  <a:latin typeface="Arial"/>
                  <a:ea typeface="Arial"/>
                  <a:cs typeface="Arial"/>
                  <a:sym typeface="Arial"/>
                </a:rPr>
                <a:t>2</a:t>
              </a:r>
              <a:endParaRPr sz="2100">
                <a:solidFill>
                  <a:schemeClr val="dk1"/>
                </a:solidFill>
                <a:latin typeface="Arial"/>
                <a:ea typeface="Arial"/>
                <a:cs typeface="Arial"/>
                <a:sym typeface="Arial"/>
              </a:endParaRPr>
            </a:p>
          </p:txBody>
        </p:sp>
      </p:grpSp>
      <p:sp>
        <p:nvSpPr>
          <p:cNvPr id="722" name="Google Shape;722;p30"/>
          <p:cNvSpPr txBox="1">
            <a:spLocks noGrp="1"/>
          </p:cNvSpPr>
          <p:nvPr>
            <p:ph type="sldNum" sz="quarter" idx="7"/>
          </p:nvPr>
        </p:nvSpPr>
        <p:spPr>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123825" marR="0" lvl="0" indent="0" algn="l" rtl="0">
              <a:lnSpc>
                <a:spcPct val="117857"/>
              </a:lnSpc>
              <a:spcBef>
                <a:spcPts val="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1pPr>
            <a:lvl2pPr marL="123825" marR="0" lvl="1" indent="0" algn="l" rtl="0">
              <a:lnSpc>
                <a:spcPct val="117857"/>
              </a:lnSpc>
              <a:spcBef>
                <a:spcPts val="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2pPr>
            <a:lvl3pPr marL="123825" marR="0" lvl="2" indent="0" algn="l" rtl="0">
              <a:lnSpc>
                <a:spcPct val="117857"/>
              </a:lnSpc>
              <a:spcBef>
                <a:spcPts val="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3pPr>
            <a:lvl4pPr marL="123825" marR="0" lvl="3" indent="0" algn="l" rtl="0">
              <a:lnSpc>
                <a:spcPct val="117857"/>
              </a:lnSpc>
              <a:spcBef>
                <a:spcPts val="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4pPr>
            <a:lvl5pPr marL="123825" marR="0" lvl="4" indent="0" algn="l" rtl="0">
              <a:lnSpc>
                <a:spcPct val="117857"/>
              </a:lnSpc>
              <a:spcBef>
                <a:spcPts val="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5pPr>
            <a:lvl6pPr marL="123825" marR="0" lvl="5" indent="0" algn="l" rtl="0">
              <a:lnSpc>
                <a:spcPct val="117857"/>
              </a:lnSpc>
              <a:spcBef>
                <a:spcPts val="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6pPr>
            <a:lvl7pPr marL="123825" marR="0" lvl="6" indent="0" algn="l" rtl="0">
              <a:lnSpc>
                <a:spcPct val="117857"/>
              </a:lnSpc>
              <a:spcBef>
                <a:spcPts val="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7pPr>
            <a:lvl8pPr marL="123825" marR="0" lvl="7" indent="0" algn="l" rtl="0">
              <a:lnSpc>
                <a:spcPct val="117857"/>
              </a:lnSpc>
              <a:spcBef>
                <a:spcPts val="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8pPr>
            <a:lvl9pPr marL="123825" marR="0" lvl="8" indent="0" algn="l" rtl="0">
              <a:lnSpc>
                <a:spcPct val="117857"/>
              </a:lnSpc>
              <a:spcBef>
                <a:spcPts val="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9pPr>
          </a:lstStyle>
          <a:p>
            <a:pPr marL="38100" algn="l" rtl="0">
              <a:lnSpc>
                <a:spcPct val="117857"/>
              </a:lnSpc>
            </a:pPr>
            <a:fld id="{00000000-1234-1234-1234-123412341234}" type="slidenum">
              <a:rPr lang="en-US" smtClean="0"/>
              <a:pPr marL="38100" algn="l" rtl="0">
                <a:lnSpc>
                  <a:spcPct val="117857"/>
                </a:lnSpc>
              </a:pPr>
              <a:t>29</a:t>
            </a:fld>
            <a:endParaRPr/>
          </a:p>
        </p:txBody>
      </p:sp>
      <p:sp>
        <p:nvSpPr>
          <p:cNvPr id="23" name="Google Shape;472;p22"/>
          <p:cNvSpPr txBox="1"/>
          <p:nvPr/>
        </p:nvSpPr>
        <p:spPr>
          <a:xfrm>
            <a:off x="2972942" y="2223254"/>
            <a:ext cx="5401625" cy="574181"/>
          </a:xfrm>
          <a:prstGeom prst="rect">
            <a:avLst/>
          </a:prstGeom>
          <a:noFill/>
          <a:ln>
            <a:noFill/>
          </a:ln>
        </p:spPr>
        <p:txBody>
          <a:bodyPr spcFirstLastPara="1" wrap="square" lIns="0" tIns="19988" rIns="0" bIns="0" anchor="t" anchorCtr="0">
            <a:spAutoFit/>
          </a:bodyPr>
          <a:lstStyle/>
          <a:p>
            <a:pPr marL="19050"/>
            <a:r>
              <a:rPr lang="en-US" altLang="zh-TW" sz="3600" b="1" dirty="0">
                <a:solidFill>
                  <a:srgbClr val="1F497D">
                    <a:lumMod val="75000"/>
                  </a:srgbClr>
                </a:solidFill>
                <a:latin typeface="微軟正黑體" panose="020B0604030504040204" pitchFamily="34" charset="-120"/>
                <a:ea typeface="微軟正黑體" panose="020B0604030504040204" pitchFamily="34" charset="-120"/>
              </a:rPr>
              <a:t>Step2-1</a:t>
            </a:r>
            <a:r>
              <a:rPr lang="zh-TW" altLang="zh-TW" sz="3600" b="1" dirty="0">
                <a:solidFill>
                  <a:srgbClr val="1F497D">
                    <a:lumMod val="75000"/>
                  </a:srgbClr>
                </a:solidFill>
                <a:latin typeface="微軟正黑體" panose="020B0604030504040204" pitchFamily="34" charset="-120"/>
                <a:ea typeface="微軟正黑體" panose="020B0604030504040204" pitchFamily="34" charset="-120"/>
              </a:rPr>
              <a:t>：</a:t>
            </a:r>
            <a:r>
              <a:rPr lang="zh-TW" altLang="en-US" sz="3600" b="1" dirty="0">
                <a:solidFill>
                  <a:srgbClr val="1F497D">
                    <a:lumMod val="75000"/>
                  </a:srgbClr>
                </a:solidFill>
                <a:latin typeface="微軟正黑體" panose="020B0604030504040204" pitchFamily="34" charset="-120"/>
                <a:ea typeface="微軟正黑體" panose="020B0604030504040204" pitchFamily="34" charset="-120"/>
              </a:rPr>
              <a:t>上傳全文 </a:t>
            </a:r>
            <a:r>
              <a:rPr lang="en-US" altLang="zh-TW" sz="3600" b="1" dirty="0">
                <a:solidFill>
                  <a:srgbClr val="1F497D">
                    <a:lumMod val="75000"/>
                  </a:srgbClr>
                </a:solidFill>
                <a:latin typeface="微軟正黑體" panose="020B0604030504040204" pitchFamily="34" charset="-120"/>
                <a:ea typeface="微軟正黑體" panose="020B0604030504040204" pitchFamily="34" charset="-120"/>
              </a:rPr>
              <a:t>3</a:t>
            </a:r>
            <a:endParaRPr sz="3600" b="1" dirty="0">
              <a:solidFill>
                <a:srgbClr val="1F497D">
                  <a:lumMod val="75000"/>
                </a:srgbClr>
              </a:solidFill>
              <a:latin typeface="微軟正黑體" panose="020B0604030504040204" pitchFamily="34" charset="-120"/>
              <a:ea typeface="微軟正黑體" panose="020B0604030504040204" pitchFamily="34" charset="-120"/>
              <a:sym typeface="Microsoft JhengHei"/>
            </a:endParaRPr>
          </a:p>
        </p:txBody>
      </p:sp>
      <p:sp>
        <p:nvSpPr>
          <p:cNvPr id="24" name="標題 1"/>
          <p:cNvSpPr txBox="1">
            <a:spLocks/>
          </p:cNvSpPr>
          <p:nvPr/>
        </p:nvSpPr>
        <p:spPr>
          <a:xfrm>
            <a:off x="2608199" y="1161074"/>
            <a:ext cx="12420441" cy="923330"/>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4000" b="0" i="0" u="none" strike="noStrike" cap="none">
                <a:solidFill>
                  <a:srgbClr val="660066"/>
                </a:solidFill>
                <a:latin typeface="Microsoft JhengHei"/>
                <a:ea typeface="Microsoft JhengHei"/>
                <a:cs typeface="Microsoft JhengHei"/>
                <a:sym typeface="Microsoft JhengHe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zh-TW" altLang="en-US" sz="6000" b="1" dirty="0">
                <a:solidFill>
                  <a:srgbClr val="000000"/>
                </a:solidFill>
              </a:rPr>
              <a:t>上傳論文資料</a:t>
            </a:r>
            <a:endParaRPr lang="zh-TW" altLang="en-US" sz="6000" dirty="0"/>
          </a:p>
        </p:txBody>
      </p:sp>
    </p:spTree>
  </p:cSld>
  <p:clrMapOvr>
    <a:masterClrMapping/>
  </p:clrMapOvr>
  <mc:AlternateContent xmlns:mc="http://schemas.openxmlformats.org/markup-compatibility/2006" xmlns:p14="http://schemas.microsoft.com/office/powerpoint/2010/main">
    <mc:Choice Requires="p14">
      <p:transition spd="slow" p14:dur="2000" advTm="19000"/>
    </mc:Choice>
    <mc:Fallback xmlns="">
      <p:transition spd="slow" advTm="19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1302914" y="540899"/>
            <a:ext cx="15748621" cy="2738633"/>
          </a:xfrm>
          <a:prstGeom prst="rect">
            <a:avLst/>
          </a:prstGeom>
        </p:spPr>
      </p:pic>
      <p:sp>
        <p:nvSpPr>
          <p:cNvPr id="3" name="object 3"/>
          <p:cNvSpPr/>
          <p:nvPr/>
        </p:nvSpPr>
        <p:spPr>
          <a:xfrm>
            <a:off x="1028699" y="3919002"/>
            <a:ext cx="1224915" cy="1339850"/>
          </a:xfrm>
          <a:custGeom>
            <a:avLst/>
            <a:gdLst/>
            <a:ahLst/>
            <a:cxnLst/>
            <a:rect l="l" t="t" r="r" b="b"/>
            <a:pathLst>
              <a:path w="1224914" h="1339850">
                <a:moveTo>
                  <a:pt x="638168" y="1339294"/>
                </a:moveTo>
                <a:lnTo>
                  <a:pt x="586328" y="1339294"/>
                </a:lnTo>
                <a:lnTo>
                  <a:pt x="566555" y="1338498"/>
                </a:lnTo>
                <a:lnTo>
                  <a:pt x="521775" y="1333070"/>
                </a:lnTo>
                <a:lnTo>
                  <a:pt x="478024" y="1324181"/>
                </a:lnTo>
                <a:lnTo>
                  <a:pt x="435423" y="1311962"/>
                </a:lnTo>
                <a:lnTo>
                  <a:pt x="394088" y="1296541"/>
                </a:lnTo>
                <a:lnTo>
                  <a:pt x="354140" y="1278049"/>
                </a:lnTo>
                <a:lnTo>
                  <a:pt x="315695" y="1256615"/>
                </a:lnTo>
                <a:lnTo>
                  <a:pt x="278872" y="1232368"/>
                </a:lnTo>
                <a:lnTo>
                  <a:pt x="243791" y="1205438"/>
                </a:lnTo>
                <a:lnTo>
                  <a:pt x="210568" y="1175955"/>
                </a:lnTo>
                <a:lnTo>
                  <a:pt x="179323" y="1144049"/>
                </a:lnTo>
                <a:lnTo>
                  <a:pt x="150174" y="1109848"/>
                </a:lnTo>
                <a:lnTo>
                  <a:pt x="123239" y="1073482"/>
                </a:lnTo>
                <a:lnTo>
                  <a:pt x="98637" y="1035082"/>
                </a:lnTo>
                <a:lnTo>
                  <a:pt x="76485" y="994776"/>
                </a:lnTo>
                <a:lnTo>
                  <a:pt x="56903" y="952694"/>
                </a:lnTo>
                <a:lnTo>
                  <a:pt x="40009" y="908966"/>
                </a:lnTo>
                <a:lnTo>
                  <a:pt x="25922" y="863721"/>
                </a:lnTo>
                <a:lnTo>
                  <a:pt x="14758" y="817090"/>
                </a:lnTo>
                <a:lnTo>
                  <a:pt x="6638" y="769200"/>
                </a:lnTo>
                <a:lnTo>
                  <a:pt x="1679" y="720183"/>
                </a:lnTo>
                <a:lnTo>
                  <a:pt x="0" y="670168"/>
                </a:lnTo>
                <a:lnTo>
                  <a:pt x="1679" y="620152"/>
                </a:lnTo>
                <a:lnTo>
                  <a:pt x="6638" y="571135"/>
                </a:lnTo>
                <a:lnTo>
                  <a:pt x="14758" y="523246"/>
                </a:lnTo>
                <a:lnTo>
                  <a:pt x="25922" y="476614"/>
                </a:lnTo>
                <a:lnTo>
                  <a:pt x="40009" y="431370"/>
                </a:lnTo>
                <a:lnTo>
                  <a:pt x="56903" y="387642"/>
                </a:lnTo>
                <a:lnTo>
                  <a:pt x="76485" y="345560"/>
                </a:lnTo>
                <a:lnTo>
                  <a:pt x="98637" y="305254"/>
                </a:lnTo>
                <a:lnTo>
                  <a:pt x="123239" y="266854"/>
                </a:lnTo>
                <a:lnTo>
                  <a:pt x="150174" y="230488"/>
                </a:lnTo>
                <a:lnTo>
                  <a:pt x="179323" y="196287"/>
                </a:lnTo>
                <a:lnTo>
                  <a:pt x="210568" y="164381"/>
                </a:lnTo>
                <a:lnTo>
                  <a:pt x="243791" y="134898"/>
                </a:lnTo>
                <a:lnTo>
                  <a:pt x="278872" y="107968"/>
                </a:lnTo>
                <a:lnTo>
                  <a:pt x="315695" y="83721"/>
                </a:lnTo>
                <a:lnTo>
                  <a:pt x="354140" y="62287"/>
                </a:lnTo>
                <a:lnTo>
                  <a:pt x="394088" y="43794"/>
                </a:lnTo>
                <a:lnTo>
                  <a:pt x="435423" y="28374"/>
                </a:lnTo>
                <a:lnTo>
                  <a:pt x="478024" y="16154"/>
                </a:lnTo>
                <a:lnTo>
                  <a:pt x="521775" y="7266"/>
                </a:lnTo>
                <a:lnTo>
                  <a:pt x="566555" y="1838"/>
                </a:lnTo>
                <a:lnTo>
                  <a:pt x="612248" y="0"/>
                </a:lnTo>
                <a:lnTo>
                  <a:pt x="657941" y="1838"/>
                </a:lnTo>
                <a:lnTo>
                  <a:pt x="702722" y="7266"/>
                </a:lnTo>
                <a:lnTo>
                  <a:pt x="746472" y="16154"/>
                </a:lnTo>
                <a:lnTo>
                  <a:pt x="789074" y="28374"/>
                </a:lnTo>
                <a:lnTo>
                  <a:pt x="830408" y="43794"/>
                </a:lnTo>
                <a:lnTo>
                  <a:pt x="870357" y="62287"/>
                </a:lnTo>
                <a:lnTo>
                  <a:pt x="908802" y="83721"/>
                </a:lnTo>
                <a:lnTo>
                  <a:pt x="945624" y="107968"/>
                </a:lnTo>
                <a:lnTo>
                  <a:pt x="980706" y="134898"/>
                </a:lnTo>
                <a:lnTo>
                  <a:pt x="1013928" y="164381"/>
                </a:lnTo>
                <a:lnTo>
                  <a:pt x="1045173" y="196287"/>
                </a:lnTo>
                <a:lnTo>
                  <a:pt x="1074323" y="230488"/>
                </a:lnTo>
                <a:lnTo>
                  <a:pt x="1101258" y="266854"/>
                </a:lnTo>
                <a:lnTo>
                  <a:pt x="1125860" y="305254"/>
                </a:lnTo>
                <a:lnTo>
                  <a:pt x="1148011" y="345560"/>
                </a:lnTo>
                <a:lnTo>
                  <a:pt x="1167593" y="387642"/>
                </a:lnTo>
                <a:lnTo>
                  <a:pt x="1184487" y="431370"/>
                </a:lnTo>
                <a:lnTo>
                  <a:pt x="1198575" y="476614"/>
                </a:lnTo>
                <a:lnTo>
                  <a:pt x="1209738" y="523246"/>
                </a:lnTo>
                <a:lnTo>
                  <a:pt x="1217859" y="571135"/>
                </a:lnTo>
                <a:lnTo>
                  <a:pt x="1222818" y="620152"/>
                </a:lnTo>
                <a:lnTo>
                  <a:pt x="1224497" y="670168"/>
                </a:lnTo>
                <a:lnTo>
                  <a:pt x="1222818" y="720183"/>
                </a:lnTo>
                <a:lnTo>
                  <a:pt x="1217859" y="769200"/>
                </a:lnTo>
                <a:lnTo>
                  <a:pt x="1209738" y="817090"/>
                </a:lnTo>
                <a:lnTo>
                  <a:pt x="1198575" y="863721"/>
                </a:lnTo>
                <a:lnTo>
                  <a:pt x="1184487" y="908966"/>
                </a:lnTo>
                <a:lnTo>
                  <a:pt x="1167593" y="952694"/>
                </a:lnTo>
                <a:lnTo>
                  <a:pt x="1148011" y="994776"/>
                </a:lnTo>
                <a:lnTo>
                  <a:pt x="1125860" y="1035082"/>
                </a:lnTo>
                <a:lnTo>
                  <a:pt x="1101258" y="1073482"/>
                </a:lnTo>
                <a:lnTo>
                  <a:pt x="1074323" y="1109848"/>
                </a:lnTo>
                <a:lnTo>
                  <a:pt x="1045173" y="1144049"/>
                </a:lnTo>
                <a:lnTo>
                  <a:pt x="1013928" y="1175955"/>
                </a:lnTo>
                <a:lnTo>
                  <a:pt x="980706" y="1205438"/>
                </a:lnTo>
                <a:lnTo>
                  <a:pt x="945624" y="1232368"/>
                </a:lnTo>
                <a:lnTo>
                  <a:pt x="908802" y="1256615"/>
                </a:lnTo>
                <a:lnTo>
                  <a:pt x="870357" y="1278049"/>
                </a:lnTo>
                <a:lnTo>
                  <a:pt x="830408" y="1296541"/>
                </a:lnTo>
                <a:lnTo>
                  <a:pt x="789074" y="1311962"/>
                </a:lnTo>
                <a:lnTo>
                  <a:pt x="746472" y="1324181"/>
                </a:lnTo>
                <a:lnTo>
                  <a:pt x="702722" y="1333070"/>
                </a:lnTo>
                <a:lnTo>
                  <a:pt x="657941" y="1338498"/>
                </a:lnTo>
                <a:lnTo>
                  <a:pt x="638168" y="1339294"/>
                </a:lnTo>
                <a:close/>
              </a:path>
            </a:pathLst>
          </a:custGeom>
          <a:solidFill>
            <a:srgbClr val="9DC6C7"/>
          </a:solidFill>
        </p:spPr>
        <p:txBody>
          <a:bodyPr wrap="square" lIns="0" tIns="0" rIns="0" bIns="0" rtlCol="0"/>
          <a:lstStyle/>
          <a:p>
            <a:endParaRPr/>
          </a:p>
        </p:txBody>
      </p:sp>
      <p:sp>
        <p:nvSpPr>
          <p:cNvPr id="4" name="object 4"/>
          <p:cNvSpPr txBox="1"/>
          <p:nvPr/>
        </p:nvSpPr>
        <p:spPr>
          <a:xfrm>
            <a:off x="1513383" y="4157190"/>
            <a:ext cx="254635" cy="787400"/>
          </a:xfrm>
          <a:prstGeom prst="rect">
            <a:avLst/>
          </a:prstGeom>
        </p:spPr>
        <p:txBody>
          <a:bodyPr vert="horz" wrap="square" lIns="0" tIns="12700" rIns="0" bIns="0" rtlCol="0">
            <a:spAutoFit/>
          </a:bodyPr>
          <a:lstStyle/>
          <a:p>
            <a:pPr marL="12700">
              <a:lnSpc>
                <a:spcPct val="100000"/>
              </a:lnSpc>
              <a:spcBef>
                <a:spcPts val="100"/>
              </a:spcBef>
            </a:pPr>
            <a:r>
              <a:rPr sz="5000" spc="-890" dirty="0">
                <a:solidFill>
                  <a:srgbClr val="CC6E53"/>
                </a:solidFill>
                <a:latin typeface="Trebuchet MS"/>
                <a:cs typeface="Trebuchet MS"/>
              </a:rPr>
              <a:t>1</a:t>
            </a:r>
            <a:endParaRPr sz="5000">
              <a:latin typeface="Trebuchet MS"/>
              <a:cs typeface="Trebuchet MS"/>
            </a:endParaRPr>
          </a:p>
        </p:txBody>
      </p:sp>
      <p:sp>
        <p:nvSpPr>
          <p:cNvPr id="5" name="object 5"/>
          <p:cNvSpPr/>
          <p:nvPr/>
        </p:nvSpPr>
        <p:spPr>
          <a:xfrm>
            <a:off x="1274721" y="7599678"/>
            <a:ext cx="1224915" cy="1339850"/>
          </a:xfrm>
          <a:custGeom>
            <a:avLst/>
            <a:gdLst/>
            <a:ahLst/>
            <a:cxnLst/>
            <a:rect l="l" t="t" r="r" b="b"/>
            <a:pathLst>
              <a:path w="1224914" h="1339850">
                <a:moveTo>
                  <a:pt x="638163" y="1339294"/>
                </a:moveTo>
                <a:lnTo>
                  <a:pt x="586333" y="1339294"/>
                </a:lnTo>
                <a:lnTo>
                  <a:pt x="566555" y="1338498"/>
                </a:lnTo>
                <a:lnTo>
                  <a:pt x="521775" y="1333070"/>
                </a:lnTo>
                <a:lnTo>
                  <a:pt x="478024" y="1324181"/>
                </a:lnTo>
                <a:lnTo>
                  <a:pt x="435423" y="1311962"/>
                </a:lnTo>
                <a:lnTo>
                  <a:pt x="394088" y="1296541"/>
                </a:lnTo>
                <a:lnTo>
                  <a:pt x="354140" y="1278049"/>
                </a:lnTo>
                <a:lnTo>
                  <a:pt x="315695" y="1256615"/>
                </a:lnTo>
                <a:lnTo>
                  <a:pt x="278872" y="1232368"/>
                </a:lnTo>
                <a:lnTo>
                  <a:pt x="243791" y="1205438"/>
                </a:lnTo>
                <a:lnTo>
                  <a:pt x="210568" y="1175955"/>
                </a:lnTo>
                <a:lnTo>
                  <a:pt x="179323" y="1144048"/>
                </a:lnTo>
                <a:lnTo>
                  <a:pt x="150174" y="1109848"/>
                </a:lnTo>
                <a:lnTo>
                  <a:pt x="123239" y="1073482"/>
                </a:lnTo>
                <a:lnTo>
                  <a:pt x="98637" y="1035082"/>
                </a:lnTo>
                <a:lnTo>
                  <a:pt x="76485" y="994776"/>
                </a:lnTo>
                <a:lnTo>
                  <a:pt x="56903" y="952694"/>
                </a:lnTo>
                <a:lnTo>
                  <a:pt x="40009" y="908966"/>
                </a:lnTo>
                <a:lnTo>
                  <a:pt x="25922" y="863722"/>
                </a:lnTo>
                <a:lnTo>
                  <a:pt x="14758" y="817090"/>
                </a:lnTo>
                <a:lnTo>
                  <a:pt x="6638" y="769201"/>
                </a:lnTo>
                <a:lnTo>
                  <a:pt x="1679" y="720184"/>
                </a:lnTo>
                <a:lnTo>
                  <a:pt x="0" y="670168"/>
                </a:lnTo>
                <a:lnTo>
                  <a:pt x="1679" y="620153"/>
                </a:lnTo>
                <a:lnTo>
                  <a:pt x="6638" y="571136"/>
                </a:lnTo>
                <a:lnTo>
                  <a:pt x="14758" y="523246"/>
                </a:lnTo>
                <a:lnTo>
                  <a:pt x="25922" y="476615"/>
                </a:lnTo>
                <a:lnTo>
                  <a:pt x="40009" y="431370"/>
                </a:lnTo>
                <a:lnTo>
                  <a:pt x="56903" y="387642"/>
                </a:lnTo>
                <a:lnTo>
                  <a:pt x="76485" y="345560"/>
                </a:lnTo>
                <a:lnTo>
                  <a:pt x="98637" y="305255"/>
                </a:lnTo>
                <a:lnTo>
                  <a:pt x="123239" y="266854"/>
                </a:lnTo>
                <a:lnTo>
                  <a:pt x="150174" y="230489"/>
                </a:lnTo>
                <a:lnTo>
                  <a:pt x="179323" y="196288"/>
                </a:lnTo>
                <a:lnTo>
                  <a:pt x="210568" y="164381"/>
                </a:lnTo>
                <a:lnTo>
                  <a:pt x="243791" y="134898"/>
                </a:lnTo>
                <a:lnTo>
                  <a:pt x="278872" y="107968"/>
                </a:lnTo>
                <a:lnTo>
                  <a:pt x="315695" y="83721"/>
                </a:lnTo>
                <a:lnTo>
                  <a:pt x="354140" y="62287"/>
                </a:lnTo>
                <a:lnTo>
                  <a:pt x="394088" y="43795"/>
                </a:lnTo>
                <a:lnTo>
                  <a:pt x="435423" y="28374"/>
                </a:lnTo>
                <a:lnTo>
                  <a:pt x="478024" y="16155"/>
                </a:lnTo>
                <a:lnTo>
                  <a:pt x="521775" y="7266"/>
                </a:lnTo>
                <a:lnTo>
                  <a:pt x="566555" y="1838"/>
                </a:lnTo>
                <a:lnTo>
                  <a:pt x="612248" y="0"/>
                </a:lnTo>
                <a:lnTo>
                  <a:pt x="657941" y="1838"/>
                </a:lnTo>
                <a:lnTo>
                  <a:pt x="702722" y="7266"/>
                </a:lnTo>
                <a:lnTo>
                  <a:pt x="746472" y="16155"/>
                </a:lnTo>
                <a:lnTo>
                  <a:pt x="789074" y="28374"/>
                </a:lnTo>
                <a:lnTo>
                  <a:pt x="830408" y="43795"/>
                </a:lnTo>
                <a:lnTo>
                  <a:pt x="870357" y="62287"/>
                </a:lnTo>
                <a:lnTo>
                  <a:pt x="908802" y="83721"/>
                </a:lnTo>
                <a:lnTo>
                  <a:pt x="945624" y="107968"/>
                </a:lnTo>
                <a:lnTo>
                  <a:pt x="980706" y="134898"/>
                </a:lnTo>
                <a:lnTo>
                  <a:pt x="1013928" y="164381"/>
                </a:lnTo>
                <a:lnTo>
                  <a:pt x="1045173" y="196288"/>
                </a:lnTo>
                <a:lnTo>
                  <a:pt x="1074323" y="230489"/>
                </a:lnTo>
                <a:lnTo>
                  <a:pt x="1101258" y="266854"/>
                </a:lnTo>
                <a:lnTo>
                  <a:pt x="1125860" y="305255"/>
                </a:lnTo>
                <a:lnTo>
                  <a:pt x="1148011" y="345560"/>
                </a:lnTo>
                <a:lnTo>
                  <a:pt x="1167593" y="387642"/>
                </a:lnTo>
                <a:lnTo>
                  <a:pt x="1184487" y="431370"/>
                </a:lnTo>
                <a:lnTo>
                  <a:pt x="1198575" y="476615"/>
                </a:lnTo>
                <a:lnTo>
                  <a:pt x="1209738" y="523246"/>
                </a:lnTo>
                <a:lnTo>
                  <a:pt x="1217859" y="571136"/>
                </a:lnTo>
                <a:lnTo>
                  <a:pt x="1222818" y="620153"/>
                </a:lnTo>
                <a:lnTo>
                  <a:pt x="1224497" y="670168"/>
                </a:lnTo>
                <a:lnTo>
                  <a:pt x="1222818" y="720184"/>
                </a:lnTo>
                <a:lnTo>
                  <a:pt x="1217859" y="769201"/>
                </a:lnTo>
                <a:lnTo>
                  <a:pt x="1209738" y="817090"/>
                </a:lnTo>
                <a:lnTo>
                  <a:pt x="1198575" y="863722"/>
                </a:lnTo>
                <a:lnTo>
                  <a:pt x="1184487" y="908966"/>
                </a:lnTo>
                <a:lnTo>
                  <a:pt x="1167593" y="952694"/>
                </a:lnTo>
                <a:lnTo>
                  <a:pt x="1148011" y="994776"/>
                </a:lnTo>
                <a:lnTo>
                  <a:pt x="1125860" y="1035082"/>
                </a:lnTo>
                <a:lnTo>
                  <a:pt x="1101258" y="1073482"/>
                </a:lnTo>
                <a:lnTo>
                  <a:pt x="1074323" y="1109848"/>
                </a:lnTo>
                <a:lnTo>
                  <a:pt x="1045173" y="1144048"/>
                </a:lnTo>
                <a:lnTo>
                  <a:pt x="1013928" y="1175955"/>
                </a:lnTo>
                <a:lnTo>
                  <a:pt x="980706" y="1205438"/>
                </a:lnTo>
                <a:lnTo>
                  <a:pt x="945624" y="1232368"/>
                </a:lnTo>
                <a:lnTo>
                  <a:pt x="908802" y="1256615"/>
                </a:lnTo>
                <a:lnTo>
                  <a:pt x="870357" y="1278049"/>
                </a:lnTo>
                <a:lnTo>
                  <a:pt x="830408" y="1296541"/>
                </a:lnTo>
                <a:lnTo>
                  <a:pt x="789074" y="1311962"/>
                </a:lnTo>
                <a:lnTo>
                  <a:pt x="746472" y="1324181"/>
                </a:lnTo>
                <a:lnTo>
                  <a:pt x="702722" y="1333070"/>
                </a:lnTo>
                <a:lnTo>
                  <a:pt x="657941" y="1338498"/>
                </a:lnTo>
                <a:lnTo>
                  <a:pt x="638163" y="1339294"/>
                </a:lnTo>
                <a:close/>
              </a:path>
            </a:pathLst>
          </a:custGeom>
          <a:solidFill>
            <a:srgbClr val="9DC6C7"/>
          </a:solidFill>
        </p:spPr>
        <p:txBody>
          <a:bodyPr wrap="square" lIns="0" tIns="0" rIns="0" bIns="0" rtlCol="0"/>
          <a:lstStyle/>
          <a:p>
            <a:endParaRPr/>
          </a:p>
        </p:txBody>
      </p:sp>
      <p:sp>
        <p:nvSpPr>
          <p:cNvPr id="6" name="object 6"/>
          <p:cNvSpPr txBox="1"/>
          <p:nvPr/>
        </p:nvSpPr>
        <p:spPr>
          <a:xfrm>
            <a:off x="1683025" y="7894483"/>
            <a:ext cx="408305" cy="787400"/>
          </a:xfrm>
          <a:prstGeom prst="rect">
            <a:avLst/>
          </a:prstGeom>
        </p:spPr>
        <p:txBody>
          <a:bodyPr vert="horz" wrap="square" lIns="0" tIns="12700" rIns="0" bIns="0" rtlCol="0">
            <a:spAutoFit/>
          </a:bodyPr>
          <a:lstStyle/>
          <a:p>
            <a:pPr marL="12700">
              <a:lnSpc>
                <a:spcPct val="100000"/>
              </a:lnSpc>
              <a:spcBef>
                <a:spcPts val="100"/>
              </a:spcBef>
            </a:pPr>
            <a:r>
              <a:rPr sz="5000" spc="315" dirty="0">
                <a:solidFill>
                  <a:srgbClr val="CC6E53"/>
                </a:solidFill>
                <a:latin typeface="Trebuchet MS"/>
                <a:cs typeface="Trebuchet MS"/>
              </a:rPr>
              <a:t>2</a:t>
            </a:r>
            <a:endParaRPr sz="5000" dirty="0">
              <a:latin typeface="Trebuchet MS"/>
              <a:cs typeface="Trebuchet MS"/>
            </a:endParaRPr>
          </a:p>
        </p:txBody>
      </p:sp>
      <p:pic>
        <p:nvPicPr>
          <p:cNvPr id="7" name="object 7"/>
          <p:cNvPicPr/>
          <p:nvPr/>
        </p:nvPicPr>
        <p:blipFill>
          <a:blip r:embed="rId4" cstate="print"/>
          <a:stretch>
            <a:fillRect/>
          </a:stretch>
        </p:blipFill>
        <p:spPr>
          <a:xfrm>
            <a:off x="14582959" y="6289368"/>
            <a:ext cx="3705040" cy="3997631"/>
          </a:xfrm>
          <a:prstGeom prst="rect">
            <a:avLst/>
          </a:prstGeom>
        </p:spPr>
      </p:pic>
      <p:sp>
        <p:nvSpPr>
          <p:cNvPr id="8" name="object 8" descr="$PPTXTitle"/>
          <p:cNvSpPr txBox="1">
            <a:spLocks noGrp="1"/>
          </p:cNvSpPr>
          <p:nvPr>
            <p:ph type="title"/>
          </p:nvPr>
        </p:nvSpPr>
        <p:spPr>
          <a:xfrm>
            <a:off x="2428169" y="1166495"/>
            <a:ext cx="13535025" cy="1691005"/>
          </a:xfrm>
          <a:prstGeom prst="rect">
            <a:avLst/>
          </a:prstGeom>
        </p:spPr>
        <p:txBody>
          <a:bodyPr vert="horz" wrap="square" lIns="0" tIns="15875" rIns="0" bIns="0" rtlCol="0">
            <a:spAutoFit/>
          </a:bodyPr>
          <a:lstStyle/>
          <a:p>
            <a:pPr marL="12700">
              <a:lnSpc>
                <a:spcPct val="100000"/>
              </a:lnSpc>
              <a:spcBef>
                <a:spcPts val="125"/>
              </a:spcBef>
            </a:pPr>
            <a:r>
              <a:rPr sz="10900" spc="-1315" dirty="0">
                <a:latin typeface="微軟正黑體"/>
                <a:cs typeface="微軟正黑體"/>
              </a:rPr>
              <a:t>上</a:t>
            </a:r>
            <a:r>
              <a:rPr sz="10900" spc="-1315" dirty="0">
                <a:latin typeface="Malgun Gothic"/>
                <a:cs typeface="Malgun Gothic"/>
              </a:rPr>
              <a:t>傳論</a:t>
            </a:r>
            <a:r>
              <a:rPr sz="10900" spc="-1315" dirty="0">
                <a:latin typeface="微軟正黑體"/>
                <a:cs typeface="微軟正黑體"/>
              </a:rPr>
              <a:t>⽂</a:t>
            </a:r>
            <a:r>
              <a:rPr sz="10900" spc="-1315" dirty="0">
                <a:latin typeface="Malgun Gothic"/>
                <a:cs typeface="Malgun Gothic"/>
              </a:rPr>
              <a:t>相關注意事項</a:t>
            </a:r>
            <a:r>
              <a:rPr sz="10900" spc="-1360" dirty="0">
                <a:latin typeface="微軟正黑體"/>
                <a:cs typeface="微軟正黑體"/>
              </a:rPr>
              <a:t>⼀</a:t>
            </a:r>
            <a:endParaRPr sz="10900" dirty="0">
              <a:latin typeface="微軟正黑體"/>
              <a:cs typeface="微軟正黑體"/>
            </a:endParaRPr>
          </a:p>
        </p:txBody>
      </p:sp>
      <p:sp>
        <p:nvSpPr>
          <p:cNvPr id="9" name="object 9"/>
          <p:cNvSpPr txBox="1"/>
          <p:nvPr/>
        </p:nvSpPr>
        <p:spPr>
          <a:xfrm>
            <a:off x="2710002" y="3922502"/>
            <a:ext cx="13280390" cy="1719580"/>
          </a:xfrm>
          <a:prstGeom prst="rect">
            <a:avLst/>
          </a:prstGeom>
        </p:spPr>
        <p:txBody>
          <a:bodyPr vert="horz" wrap="square" lIns="0" tIns="14604" rIns="0" bIns="0" rtlCol="0">
            <a:spAutoFit/>
          </a:bodyPr>
          <a:lstStyle/>
          <a:p>
            <a:pPr marL="12700">
              <a:lnSpc>
                <a:spcPts val="4570"/>
              </a:lnSpc>
              <a:spcBef>
                <a:spcPts val="114"/>
              </a:spcBef>
            </a:pPr>
            <a:r>
              <a:rPr sz="4050" spc="-495" dirty="0">
                <a:latin typeface="微軟正黑體" panose="020B0604030504040204" pitchFamily="34" charset="-120"/>
                <a:ea typeface="微軟正黑體" panose="020B0604030504040204" pitchFamily="34" charset="-120"/>
                <a:cs typeface="SimSun"/>
              </a:rPr>
              <a:t>撰寫論</a:t>
            </a:r>
            <a:r>
              <a:rPr sz="4050" spc="-495" dirty="0">
                <a:latin typeface="微軟正黑體" panose="020B0604030504040204" pitchFamily="34" charset="-120"/>
                <a:ea typeface="微軟正黑體" panose="020B0604030504040204" pitchFamily="34" charset="-120"/>
                <a:cs typeface="微軟正黑體"/>
              </a:rPr>
              <a:t>⽂</a:t>
            </a:r>
            <a:r>
              <a:rPr sz="4050" spc="-495" dirty="0">
                <a:latin typeface="微軟正黑體" panose="020B0604030504040204" pitchFamily="34" charset="-120"/>
                <a:ea typeface="微軟正黑體" panose="020B0604030504040204" pitchFamily="34" charset="-120"/>
                <a:cs typeface="SimSun"/>
              </a:rPr>
              <a:t>前請務必詳閱教務處註冊組</a:t>
            </a:r>
            <a:r>
              <a:rPr sz="4050" spc="-495" dirty="0">
                <a:latin typeface="微軟正黑體" panose="020B0604030504040204" pitchFamily="34" charset="-120"/>
                <a:ea typeface="微軟正黑體" panose="020B0604030504040204" pitchFamily="34" charset="-120"/>
                <a:cs typeface="微軟正黑體"/>
              </a:rPr>
              <a:t>所</a:t>
            </a:r>
            <a:r>
              <a:rPr sz="4050" spc="-495" dirty="0">
                <a:latin typeface="微軟正黑體" panose="020B0604030504040204" pitchFamily="34" charset="-120"/>
                <a:ea typeface="微軟正黑體" panose="020B0604030504040204" pitchFamily="34" charset="-120"/>
                <a:cs typeface="SimSun"/>
              </a:rPr>
              <a:t>訂定之「本校博碩</a:t>
            </a:r>
            <a:r>
              <a:rPr sz="4050" spc="-495" dirty="0">
                <a:latin typeface="微軟正黑體" panose="020B0604030504040204" pitchFamily="34" charset="-120"/>
                <a:ea typeface="微軟正黑體" panose="020B0604030504040204" pitchFamily="34" charset="-120"/>
                <a:cs typeface="微軟正黑體"/>
              </a:rPr>
              <a:t>⼠</a:t>
            </a:r>
            <a:r>
              <a:rPr sz="4050" spc="-515" dirty="0">
                <a:latin typeface="微軟正黑體" panose="020B0604030504040204" pitchFamily="34" charset="-120"/>
                <a:ea typeface="微軟正黑體" panose="020B0604030504040204" pitchFamily="34" charset="-120"/>
                <a:cs typeface="SimSun"/>
              </a:rPr>
              <a:t>學位論</a:t>
            </a:r>
            <a:endParaRPr sz="4050" dirty="0">
              <a:latin typeface="微軟正黑體" panose="020B0604030504040204" pitchFamily="34" charset="-120"/>
              <a:ea typeface="微軟正黑體" panose="020B0604030504040204" pitchFamily="34" charset="-120"/>
              <a:cs typeface="SimSun"/>
            </a:endParaRPr>
          </a:p>
          <a:p>
            <a:pPr marL="12700">
              <a:lnSpc>
                <a:spcPts val="4500"/>
              </a:lnSpc>
            </a:pPr>
            <a:r>
              <a:rPr sz="4050" spc="-495" dirty="0">
                <a:latin typeface="微軟正黑體" panose="020B0604030504040204" pitchFamily="34" charset="-120"/>
                <a:ea typeface="微軟正黑體" panose="020B0604030504040204" pitchFamily="34" charset="-120"/>
                <a:cs typeface="微軟正黑體"/>
              </a:rPr>
              <a:t>⽂</a:t>
            </a:r>
            <a:r>
              <a:rPr sz="4050" spc="-805" dirty="0">
                <a:latin typeface="微軟正黑體" panose="020B0604030504040204" pitchFamily="34" charset="-120"/>
                <a:ea typeface="微軟正黑體" panose="020B0604030504040204" pitchFamily="34" charset="-120"/>
                <a:cs typeface="SimSun"/>
              </a:rPr>
              <a:t>格式規範」。</a:t>
            </a:r>
            <a:endParaRPr sz="4050" dirty="0">
              <a:latin typeface="微軟正黑體" panose="020B0604030504040204" pitchFamily="34" charset="-120"/>
              <a:ea typeface="微軟正黑體" panose="020B0604030504040204" pitchFamily="34" charset="-120"/>
              <a:cs typeface="SimSun"/>
            </a:endParaRPr>
          </a:p>
          <a:p>
            <a:pPr marL="12700">
              <a:lnSpc>
                <a:spcPts val="4250"/>
              </a:lnSpc>
            </a:pPr>
            <a:r>
              <a:rPr lang="en-US" sz="3600" spc="-210" dirty="0">
                <a:latin typeface="Trebuchet MS"/>
                <a:cs typeface="Trebuchet MS"/>
                <a:hlinkClick r:id="rId5"/>
              </a:rPr>
              <a:t>https://acad.cyut.edu.tw/var/file/2/1002/img/749/520747622.pdf</a:t>
            </a:r>
            <a:endParaRPr sz="3600" dirty="0">
              <a:latin typeface="Trebuchet MS"/>
              <a:cs typeface="Trebuchet MS"/>
            </a:endParaRPr>
          </a:p>
        </p:txBody>
      </p:sp>
      <p:sp>
        <p:nvSpPr>
          <p:cNvPr id="10" name="object 10"/>
          <p:cNvSpPr txBox="1"/>
          <p:nvPr/>
        </p:nvSpPr>
        <p:spPr>
          <a:xfrm>
            <a:off x="2820582" y="6127948"/>
            <a:ext cx="11925300" cy="525145"/>
          </a:xfrm>
          <a:prstGeom prst="rect">
            <a:avLst/>
          </a:prstGeom>
        </p:spPr>
        <p:txBody>
          <a:bodyPr vert="horz" wrap="square" lIns="0" tIns="15875" rIns="0" bIns="0" rtlCol="0">
            <a:spAutoFit/>
          </a:bodyPr>
          <a:lstStyle/>
          <a:p>
            <a:pPr marL="12700">
              <a:lnSpc>
                <a:spcPct val="100000"/>
              </a:lnSpc>
              <a:spcBef>
                <a:spcPts val="125"/>
              </a:spcBef>
            </a:pPr>
            <a:r>
              <a:rPr sz="3250" spc="-365" dirty="0">
                <a:solidFill>
                  <a:srgbClr val="F03D32"/>
                </a:solidFill>
                <a:latin typeface="微軟正黑體" panose="020B0604030504040204" pitchFamily="34" charset="-120"/>
                <a:ea typeface="微軟正黑體" panose="020B0604030504040204" pitchFamily="34" charset="-120"/>
                <a:cs typeface="SimSun"/>
              </a:rPr>
              <a:t>特別注意：編排</a:t>
            </a:r>
            <a:r>
              <a:rPr sz="3250" spc="-365" dirty="0">
                <a:solidFill>
                  <a:srgbClr val="F03D32"/>
                </a:solidFill>
                <a:latin typeface="微軟正黑體" panose="020B0604030504040204" pitchFamily="34" charset="-120"/>
                <a:ea typeface="微軟正黑體" panose="020B0604030504040204" pitchFamily="34" charset="-120"/>
                <a:cs typeface="微軟正黑體"/>
              </a:rPr>
              <a:t>順</a:t>
            </a:r>
            <a:r>
              <a:rPr sz="3250" spc="-545" dirty="0">
                <a:solidFill>
                  <a:srgbClr val="F03D32"/>
                </a:solidFill>
                <a:latin typeface="微軟正黑體" panose="020B0604030504040204" pitchFamily="34" charset="-120"/>
                <a:ea typeface="微軟正黑體" panose="020B0604030504040204" pitchFamily="34" charset="-120"/>
                <a:cs typeface="SimSun"/>
              </a:rPr>
              <a:t>序 及 </a:t>
            </a:r>
            <a:r>
              <a:rPr sz="3250" spc="-365" dirty="0">
                <a:solidFill>
                  <a:srgbClr val="F03D32"/>
                </a:solidFill>
                <a:latin typeface="微軟正黑體" panose="020B0604030504040204" pitchFamily="34" charset="-120"/>
                <a:ea typeface="微軟正黑體" panose="020B0604030504040204" pitchFamily="34" charset="-120"/>
                <a:cs typeface="微軟正黑體"/>
              </a:rPr>
              <a:t>⾴</a:t>
            </a:r>
            <a:r>
              <a:rPr sz="3250" spc="-365" dirty="0">
                <a:solidFill>
                  <a:srgbClr val="F03D32"/>
                </a:solidFill>
                <a:latin typeface="微軟正黑體" panose="020B0604030504040204" pitchFamily="34" charset="-120"/>
                <a:ea typeface="微軟正黑體" panose="020B0604030504040204" pitchFamily="34" charset="-120"/>
                <a:cs typeface="SimSun"/>
              </a:rPr>
              <a:t>次</a:t>
            </a:r>
            <a:r>
              <a:rPr sz="2900" spc="-375" dirty="0">
                <a:solidFill>
                  <a:srgbClr val="F03D32"/>
                </a:solidFill>
                <a:latin typeface="微軟正黑體" panose="020B0604030504040204" pitchFamily="34" charset="-120"/>
                <a:ea typeface="微軟正黑體" panose="020B0604030504040204" pitchFamily="34" charset="-120"/>
                <a:cs typeface="Trebuchet MS"/>
              </a:rPr>
              <a:t>p.1</a:t>
            </a:r>
            <a:r>
              <a:rPr sz="3250" spc="-365" dirty="0">
                <a:solidFill>
                  <a:srgbClr val="F03D32"/>
                </a:solidFill>
                <a:latin typeface="微軟正黑體" panose="020B0604030504040204" pitchFamily="34" charset="-120"/>
                <a:ea typeface="微軟正黑體" panose="020B0604030504040204" pitchFamily="34" charset="-120"/>
                <a:cs typeface="SimSun"/>
              </a:rPr>
              <a:t>、封</a:t>
            </a:r>
            <a:r>
              <a:rPr sz="3250" spc="-365" dirty="0">
                <a:solidFill>
                  <a:srgbClr val="F03D32"/>
                </a:solidFill>
                <a:latin typeface="微軟正黑體" panose="020B0604030504040204" pitchFamily="34" charset="-120"/>
                <a:ea typeface="微軟正黑體" panose="020B0604030504040204" pitchFamily="34" charset="-120"/>
                <a:cs typeface="微軟正黑體"/>
              </a:rPr>
              <a:t>⾯</a:t>
            </a:r>
            <a:r>
              <a:rPr sz="2900" spc="-270" dirty="0">
                <a:solidFill>
                  <a:srgbClr val="F03D32"/>
                </a:solidFill>
                <a:latin typeface="微軟正黑體" panose="020B0604030504040204" pitchFamily="34" charset="-120"/>
                <a:ea typeface="微軟正黑體" panose="020B0604030504040204" pitchFamily="34" charset="-120"/>
                <a:cs typeface="Trebuchet MS"/>
              </a:rPr>
              <a:t>p.14</a:t>
            </a:r>
            <a:r>
              <a:rPr sz="3250" spc="-455" dirty="0">
                <a:solidFill>
                  <a:srgbClr val="F03D32"/>
                </a:solidFill>
                <a:latin typeface="微軟正黑體" panose="020B0604030504040204" pitchFamily="34" charset="-120"/>
                <a:ea typeface="微軟正黑體" panose="020B0604030504040204" pitchFamily="34" charset="-120"/>
                <a:cs typeface="SimSun"/>
              </a:rPr>
              <a:t>、 書名</a:t>
            </a:r>
            <a:r>
              <a:rPr sz="3250" spc="-365" dirty="0">
                <a:solidFill>
                  <a:srgbClr val="F03D32"/>
                </a:solidFill>
                <a:latin typeface="微軟正黑體" panose="020B0604030504040204" pitchFamily="34" charset="-120"/>
                <a:ea typeface="微軟正黑體" panose="020B0604030504040204" pitchFamily="34" charset="-120"/>
                <a:cs typeface="微軟正黑體"/>
              </a:rPr>
              <a:t>⾴</a:t>
            </a:r>
            <a:r>
              <a:rPr sz="2900" spc="-320" dirty="0">
                <a:solidFill>
                  <a:srgbClr val="F03D32"/>
                </a:solidFill>
                <a:latin typeface="微軟正黑體" panose="020B0604030504040204" pitchFamily="34" charset="-120"/>
                <a:ea typeface="微軟正黑體" panose="020B0604030504040204" pitchFamily="34" charset="-120"/>
                <a:cs typeface="Trebuchet MS"/>
              </a:rPr>
              <a:t>p.15</a:t>
            </a:r>
            <a:r>
              <a:rPr sz="3250" spc="-365" dirty="0">
                <a:solidFill>
                  <a:srgbClr val="F03D32"/>
                </a:solidFill>
                <a:latin typeface="微軟正黑體" panose="020B0604030504040204" pitchFamily="34" charset="-120"/>
                <a:ea typeface="微軟正黑體" panose="020B0604030504040204" pitchFamily="34" charset="-120"/>
                <a:cs typeface="SimSun"/>
              </a:rPr>
              <a:t>、系所名稱</a:t>
            </a:r>
            <a:r>
              <a:rPr sz="2900" spc="-130" dirty="0">
                <a:solidFill>
                  <a:srgbClr val="F03D32"/>
                </a:solidFill>
                <a:latin typeface="微軟正黑體" panose="020B0604030504040204" pitchFamily="34" charset="-120"/>
                <a:ea typeface="微軟正黑體" panose="020B0604030504040204" pitchFamily="34" charset="-120"/>
                <a:cs typeface="Trebuchet MS"/>
              </a:rPr>
              <a:t>p.35-</a:t>
            </a:r>
            <a:r>
              <a:rPr sz="2900" spc="-25" dirty="0">
                <a:solidFill>
                  <a:srgbClr val="F03D32"/>
                </a:solidFill>
                <a:latin typeface="微軟正黑體" panose="020B0604030504040204" pitchFamily="34" charset="-120"/>
                <a:ea typeface="微軟正黑體" panose="020B0604030504040204" pitchFamily="34" charset="-120"/>
                <a:cs typeface="Trebuchet MS"/>
              </a:rPr>
              <a:t>36</a:t>
            </a:r>
            <a:endParaRPr sz="2900" dirty="0">
              <a:latin typeface="微軟正黑體" panose="020B0604030504040204" pitchFamily="34" charset="-120"/>
              <a:ea typeface="微軟正黑體" panose="020B0604030504040204" pitchFamily="34" charset="-120"/>
              <a:cs typeface="Trebuchet MS"/>
            </a:endParaRPr>
          </a:p>
        </p:txBody>
      </p:sp>
      <p:sp>
        <p:nvSpPr>
          <p:cNvPr id="11" name="object 11"/>
          <p:cNvSpPr txBox="1"/>
          <p:nvPr/>
        </p:nvSpPr>
        <p:spPr>
          <a:xfrm>
            <a:off x="2710002" y="7599678"/>
            <a:ext cx="11452225" cy="1743426"/>
          </a:xfrm>
          <a:prstGeom prst="rect">
            <a:avLst/>
          </a:prstGeom>
        </p:spPr>
        <p:txBody>
          <a:bodyPr vert="horz" wrap="square" lIns="0" tIns="88265" rIns="0" bIns="0" rtlCol="0">
            <a:spAutoFit/>
          </a:bodyPr>
          <a:lstStyle/>
          <a:p>
            <a:pPr marL="12700" marR="5080">
              <a:lnSpc>
                <a:spcPts val="4280"/>
              </a:lnSpc>
              <a:spcBef>
                <a:spcPts val="695"/>
              </a:spcBef>
            </a:pPr>
            <a:r>
              <a:rPr sz="4050" spc="-495" dirty="0">
                <a:latin typeface="微軟正黑體" panose="020B0604030504040204" pitchFamily="34" charset="-120"/>
                <a:ea typeface="微軟正黑體" panose="020B0604030504040204" pitchFamily="34" charset="-120"/>
                <a:cs typeface="SimSun"/>
              </a:rPr>
              <a:t>上傳電</a:t>
            </a:r>
            <a:r>
              <a:rPr sz="4050" spc="-495" dirty="0">
                <a:latin typeface="微軟正黑體" panose="020B0604030504040204" pitchFamily="34" charset="-120"/>
                <a:ea typeface="微軟正黑體" panose="020B0604030504040204" pitchFamily="34" charset="-120"/>
                <a:cs typeface="微軟正黑體"/>
              </a:rPr>
              <a:t>⼦</a:t>
            </a:r>
            <a:r>
              <a:rPr sz="4050" spc="-495" dirty="0">
                <a:latin typeface="微軟正黑體" panose="020B0604030504040204" pitchFamily="34" charset="-120"/>
                <a:ea typeface="微軟正黑體" panose="020B0604030504040204" pitchFamily="34" charset="-120"/>
                <a:cs typeface="SimSun"/>
              </a:rPr>
              <a:t>論</a:t>
            </a:r>
            <a:r>
              <a:rPr sz="4050" spc="-495" dirty="0">
                <a:latin typeface="微軟正黑體" panose="020B0604030504040204" pitchFamily="34" charset="-120"/>
                <a:ea typeface="微軟正黑體" panose="020B0604030504040204" pitchFamily="34" charset="-120"/>
                <a:cs typeface="微軟正黑體"/>
              </a:rPr>
              <a:t>⽂</a:t>
            </a:r>
            <a:r>
              <a:rPr sz="4050" spc="-495" dirty="0">
                <a:latin typeface="微軟正黑體" panose="020B0604030504040204" pitchFamily="34" charset="-120"/>
                <a:ea typeface="微軟正黑體" panose="020B0604030504040204" pitchFamily="34" charset="-120"/>
                <a:cs typeface="SimSun"/>
              </a:rPr>
              <a:t>前請先詳閱圖資處</a:t>
            </a:r>
            <a:r>
              <a:rPr sz="4050" spc="-495" dirty="0">
                <a:latin typeface="微軟正黑體" panose="020B0604030504040204" pitchFamily="34" charset="-120"/>
                <a:ea typeface="微軟正黑體" panose="020B0604030504040204" pitchFamily="34" charset="-120"/>
                <a:cs typeface="微軟正黑體"/>
              </a:rPr>
              <a:t>所</a:t>
            </a:r>
            <a:r>
              <a:rPr sz="4050" spc="-495" dirty="0">
                <a:latin typeface="微軟正黑體" panose="020B0604030504040204" pitchFamily="34" charset="-120"/>
                <a:ea typeface="微軟正黑體" panose="020B0604030504040204" pitchFamily="34" charset="-120"/>
                <a:cs typeface="SimSun"/>
              </a:rPr>
              <a:t>編訂之「博碩</a:t>
            </a:r>
            <a:r>
              <a:rPr sz="4050" spc="-495" dirty="0">
                <a:latin typeface="微軟正黑體" panose="020B0604030504040204" pitchFamily="34" charset="-120"/>
                <a:ea typeface="微軟正黑體" panose="020B0604030504040204" pitchFamily="34" charset="-120"/>
                <a:cs typeface="微軟正黑體"/>
              </a:rPr>
              <a:t>⼠</a:t>
            </a:r>
            <a:r>
              <a:rPr sz="4050" spc="-495" dirty="0">
                <a:latin typeface="微軟正黑體" panose="020B0604030504040204" pitchFamily="34" charset="-120"/>
                <a:ea typeface="微軟正黑體" panose="020B0604030504040204" pitchFamily="34" charset="-120"/>
                <a:cs typeface="SimSun"/>
              </a:rPr>
              <a:t>論</a:t>
            </a:r>
            <a:r>
              <a:rPr sz="4050" spc="-495" dirty="0">
                <a:latin typeface="微軟正黑體" panose="020B0604030504040204" pitchFamily="34" charset="-120"/>
                <a:ea typeface="微軟正黑體" panose="020B0604030504040204" pitchFamily="34" charset="-120"/>
                <a:cs typeface="微軟正黑體"/>
              </a:rPr>
              <a:t>⽂</a:t>
            </a:r>
            <a:r>
              <a:rPr sz="4050" spc="-540" dirty="0">
                <a:latin typeface="微軟正黑體" panose="020B0604030504040204" pitchFamily="34" charset="-120"/>
                <a:ea typeface="微軟正黑體" panose="020B0604030504040204" pitchFamily="34" charset="-120"/>
                <a:cs typeface="SimSun"/>
              </a:rPr>
              <a:t>系</a:t>
            </a:r>
            <a:r>
              <a:rPr sz="4050" spc="-495" dirty="0">
                <a:latin typeface="微軟正黑體" panose="020B0604030504040204" pitchFamily="34" charset="-120"/>
                <a:ea typeface="微軟正黑體" panose="020B0604030504040204" pitchFamily="34" charset="-120"/>
                <a:cs typeface="SimSun"/>
              </a:rPr>
              <a:t>統電</a:t>
            </a:r>
            <a:r>
              <a:rPr sz="4050" spc="-495" dirty="0">
                <a:latin typeface="微軟正黑體" panose="020B0604030504040204" pitchFamily="34" charset="-120"/>
                <a:ea typeface="微軟正黑體" panose="020B0604030504040204" pitchFamily="34" charset="-120"/>
                <a:cs typeface="微軟正黑體"/>
              </a:rPr>
              <a:t>⼦</a:t>
            </a:r>
            <a:r>
              <a:rPr sz="4050" spc="-495" dirty="0">
                <a:latin typeface="微軟正黑體" panose="020B0604030504040204" pitchFamily="34" charset="-120"/>
                <a:ea typeface="微軟正黑體" panose="020B0604030504040204" pitchFamily="34" charset="-120"/>
                <a:cs typeface="SimSun"/>
              </a:rPr>
              <a:t>論</a:t>
            </a:r>
            <a:r>
              <a:rPr sz="4050" spc="-495" dirty="0">
                <a:latin typeface="微軟正黑體" panose="020B0604030504040204" pitchFamily="34" charset="-120"/>
                <a:ea typeface="微軟正黑體" panose="020B0604030504040204" pitchFamily="34" charset="-120"/>
                <a:cs typeface="微軟正黑體"/>
              </a:rPr>
              <a:t>⽂</a:t>
            </a:r>
            <a:r>
              <a:rPr sz="4050" spc="-495" dirty="0">
                <a:latin typeface="微軟正黑體" panose="020B0604030504040204" pitchFamily="34" charset="-120"/>
                <a:ea typeface="微軟正黑體" panose="020B0604030504040204" pitchFamily="34" charset="-120"/>
                <a:cs typeface="SimSun"/>
              </a:rPr>
              <a:t>上傳操作說明</a:t>
            </a:r>
            <a:r>
              <a:rPr sz="4050" spc="-495" dirty="0">
                <a:latin typeface="微軟正黑體" panose="020B0604030504040204" pitchFamily="34" charset="-120"/>
                <a:ea typeface="微軟正黑體" panose="020B0604030504040204" pitchFamily="34" charset="-120"/>
                <a:cs typeface="微軟正黑體"/>
              </a:rPr>
              <a:t>⼿</a:t>
            </a:r>
            <a:r>
              <a:rPr sz="4050" spc="-520" dirty="0">
                <a:latin typeface="微軟正黑體" panose="020B0604030504040204" pitchFamily="34" charset="-120"/>
                <a:ea typeface="微軟正黑體" panose="020B0604030504040204" pitchFamily="34" charset="-120"/>
                <a:cs typeface="SimSun"/>
              </a:rPr>
              <a:t>冊」</a:t>
            </a:r>
            <a:r>
              <a:rPr sz="4050" spc="-540" dirty="0">
                <a:latin typeface="微軟正黑體" panose="020B0604030504040204" pitchFamily="34" charset="-120"/>
                <a:ea typeface="微軟正黑體" panose="020B0604030504040204" pitchFamily="34" charset="-120"/>
                <a:cs typeface="SimSun"/>
              </a:rPr>
              <a:t> </a:t>
            </a:r>
            <a:r>
              <a:rPr sz="3600" spc="-195" dirty="0">
                <a:latin typeface="Trebuchet MS"/>
                <a:cs typeface="Trebuchet MS"/>
                <a:hlinkClick r:id="rId6"/>
              </a:rPr>
              <a:t>https://cloud.ncl.edu.tw/cyut/download.php</a:t>
            </a:r>
            <a:endParaRPr sz="3600" dirty="0">
              <a:latin typeface="Trebuchet MS"/>
              <a:cs typeface="Trebuchet MS"/>
            </a:endParaRPr>
          </a:p>
        </p:txBody>
      </p:sp>
      <p:sp>
        <p:nvSpPr>
          <p:cNvPr id="12" name="投影片編號版面配置區 11">
            <a:extLst>
              <a:ext uri="{FF2B5EF4-FFF2-40B4-BE49-F238E27FC236}">
                <a16:creationId xmlns:a16="http://schemas.microsoft.com/office/drawing/2014/main" id="{5B60FF18-6E35-49AC-B2B6-151D08CFFEAF}"/>
              </a:ext>
            </a:extLst>
          </p:cNvPr>
          <p:cNvSpPr>
            <a:spLocks noGrp="1"/>
          </p:cNvSpPr>
          <p:nvPr>
            <p:ph type="sldNum" sz="quarter" idx="7"/>
          </p:nvPr>
        </p:nvSpPr>
        <p:spPr/>
        <p:txBody>
          <a:bodyPr/>
          <a:lstStyle/>
          <a:p>
            <a:fld id="{B6F15528-21DE-4FAA-801E-634DDDAF4B2B}" type="slidenum">
              <a:rPr lang="en-US" altLang="zh-TW" smtClean="0"/>
              <a:t>3</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slow" p14:dur="2000" advTm="35000"/>
    </mc:Choice>
    <mc:Fallback xmlns="">
      <p:transition spd="slow" advTm="35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Google Shape;727;p31"/>
          <p:cNvSpPr/>
          <p:nvPr/>
        </p:nvSpPr>
        <p:spPr>
          <a:xfrm>
            <a:off x="2287142" y="1142"/>
            <a:ext cx="1371600" cy="0"/>
          </a:xfrm>
          <a:custGeom>
            <a:avLst/>
            <a:gdLst/>
            <a:ahLst/>
            <a:cxnLst/>
            <a:rect l="l" t="t" r="r" b="b"/>
            <a:pathLst>
              <a:path w="914400" h="120000" extrusionOk="0">
                <a:moveTo>
                  <a:pt x="0" y="0"/>
                </a:moveTo>
                <a:lnTo>
                  <a:pt x="914400" y="0"/>
                </a:lnTo>
              </a:path>
            </a:pathLst>
          </a:custGeom>
          <a:noFill/>
          <a:ln w="9525" cap="flat" cmpd="sng">
            <a:solidFill>
              <a:srgbClr val="FBFFFF"/>
            </a:solidFill>
            <a:prstDash val="solid"/>
            <a:round/>
            <a:headEnd type="none" w="sm" len="sm"/>
            <a:tailEnd type="none" w="sm" len="sm"/>
          </a:ln>
        </p:spPr>
        <p:txBody>
          <a:bodyPr spcFirstLastPara="1" wrap="square" lIns="0" tIns="0" rIns="0" bIns="0" anchor="t" anchorCtr="0">
            <a:noAutofit/>
          </a:bodyPr>
          <a:lstStyle/>
          <a:p>
            <a:pPr algn="l" rtl="0"/>
            <a:endParaRPr sz="2700">
              <a:solidFill>
                <a:schemeClr val="dk1"/>
              </a:solidFill>
              <a:latin typeface="Calibri"/>
              <a:ea typeface="Calibri"/>
              <a:cs typeface="Calibri"/>
              <a:sym typeface="Calibri"/>
            </a:endParaRPr>
          </a:p>
        </p:txBody>
      </p:sp>
      <p:sp>
        <p:nvSpPr>
          <p:cNvPr id="728" name="Google Shape;728;p31"/>
          <p:cNvSpPr/>
          <p:nvPr/>
        </p:nvSpPr>
        <p:spPr>
          <a:xfrm>
            <a:off x="2287142" y="1142"/>
            <a:ext cx="1371600" cy="0"/>
          </a:xfrm>
          <a:custGeom>
            <a:avLst/>
            <a:gdLst/>
            <a:ahLst/>
            <a:cxnLst/>
            <a:rect l="l" t="t" r="r" b="b"/>
            <a:pathLst>
              <a:path w="914400" h="120000" extrusionOk="0">
                <a:moveTo>
                  <a:pt x="0" y="0"/>
                </a:moveTo>
                <a:lnTo>
                  <a:pt x="914400" y="0"/>
                </a:lnTo>
              </a:path>
            </a:pathLst>
          </a:custGeom>
          <a:noFill/>
          <a:ln w="9525" cap="flat" cmpd="sng">
            <a:solidFill>
              <a:srgbClr val="FBFFFF"/>
            </a:solidFill>
            <a:prstDash val="solid"/>
            <a:round/>
            <a:headEnd type="none" w="sm" len="sm"/>
            <a:tailEnd type="none" w="sm" len="sm"/>
          </a:ln>
        </p:spPr>
        <p:txBody>
          <a:bodyPr spcFirstLastPara="1" wrap="square" lIns="0" tIns="0" rIns="0" bIns="0" anchor="t" anchorCtr="0">
            <a:noAutofit/>
          </a:bodyPr>
          <a:lstStyle/>
          <a:p>
            <a:pPr algn="l" rtl="0"/>
            <a:endParaRPr sz="2700">
              <a:solidFill>
                <a:schemeClr val="dk1"/>
              </a:solidFill>
              <a:latin typeface="Calibri"/>
              <a:ea typeface="Calibri"/>
              <a:cs typeface="Calibri"/>
              <a:sym typeface="Calibri"/>
            </a:endParaRPr>
          </a:p>
        </p:txBody>
      </p:sp>
      <p:sp>
        <p:nvSpPr>
          <p:cNvPr id="733" name="Google Shape;733;p31"/>
          <p:cNvSpPr txBox="1"/>
          <p:nvPr/>
        </p:nvSpPr>
        <p:spPr>
          <a:xfrm>
            <a:off x="3007694" y="2374987"/>
            <a:ext cx="11621451" cy="6737407"/>
          </a:xfrm>
          <a:prstGeom prst="rect">
            <a:avLst/>
          </a:prstGeom>
          <a:noFill/>
          <a:ln>
            <a:noFill/>
          </a:ln>
        </p:spPr>
        <p:txBody>
          <a:bodyPr spcFirstLastPara="1" wrap="square" lIns="0" tIns="19988" rIns="0" bIns="0" anchor="t" anchorCtr="0">
            <a:spAutoFit/>
          </a:bodyPr>
          <a:lstStyle/>
          <a:p>
            <a:pPr marL="19050"/>
            <a:r>
              <a:rPr lang="en-US" altLang="zh-TW" sz="3600" b="1" dirty="0">
                <a:solidFill>
                  <a:srgbClr val="1F497D">
                    <a:lumMod val="75000"/>
                  </a:srgbClr>
                </a:solidFill>
                <a:latin typeface="微軟正黑體" panose="020B0604030504040204" pitchFamily="34" charset="-120"/>
                <a:ea typeface="微軟正黑體" panose="020B0604030504040204" pitchFamily="34" charset="-120"/>
              </a:rPr>
              <a:t>Step2-2</a:t>
            </a:r>
            <a:r>
              <a:rPr lang="zh-TW" altLang="en-US" sz="3600" b="1" dirty="0">
                <a:solidFill>
                  <a:srgbClr val="1F497D">
                    <a:lumMod val="75000"/>
                  </a:srgbClr>
                </a:solidFill>
                <a:latin typeface="微軟正黑體" panose="020B0604030504040204" pitchFamily="34" charset="-120"/>
                <a:ea typeface="微軟正黑體" panose="020B0604030504040204" pitchFamily="34" charset="-120"/>
              </a:rPr>
              <a:t>：</a:t>
            </a:r>
            <a:r>
              <a:rPr lang="zh-TW" altLang="en-US" sz="3600" b="1" dirty="0">
                <a:solidFill>
                  <a:srgbClr val="1F497D">
                    <a:lumMod val="75000"/>
                  </a:srgbClr>
                </a:solidFill>
                <a:latin typeface="微軟正黑體" panose="020B0604030504040204" pitchFamily="34" charset="-120"/>
                <a:ea typeface="微軟正黑體" panose="020B0604030504040204" pitchFamily="34" charset="-120"/>
                <a:sym typeface="Microsoft JhengHei"/>
              </a:rPr>
              <a:t>設定論文開放時間</a:t>
            </a:r>
            <a:endParaRPr lang="en-US" altLang="zh-TW" sz="3600" b="1" dirty="0">
              <a:solidFill>
                <a:srgbClr val="1F497D">
                  <a:lumMod val="75000"/>
                </a:srgbClr>
              </a:solidFill>
              <a:latin typeface="微軟正黑體" panose="020B0604030504040204" pitchFamily="34" charset="-120"/>
              <a:ea typeface="微軟正黑體" panose="020B0604030504040204" pitchFamily="34" charset="-120"/>
              <a:sym typeface="Microsoft JhengHei"/>
            </a:endParaRPr>
          </a:p>
          <a:p>
            <a:pPr marL="19050"/>
            <a:endParaRPr lang="en-US" sz="3000" b="1" dirty="0">
              <a:solidFill>
                <a:srgbClr val="E36C09"/>
              </a:solidFill>
              <a:latin typeface="Microsoft JhengHei"/>
              <a:ea typeface="Microsoft JhengHei"/>
              <a:cs typeface="Microsoft JhengHei"/>
              <a:sym typeface="Microsoft JhengHei"/>
            </a:endParaRPr>
          </a:p>
          <a:p>
            <a:pPr marL="19050" algn="l" rtl="0">
              <a:spcBef>
                <a:spcPts val="158"/>
              </a:spcBef>
            </a:pPr>
            <a:r>
              <a:rPr lang="en-US" sz="3000" b="1" dirty="0" err="1">
                <a:solidFill>
                  <a:srgbClr val="E36C09"/>
                </a:solidFill>
                <a:latin typeface="Microsoft JhengHei"/>
                <a:ea typeface="Microsoft JhengHei"/>
                <a:cs typeface="Microsoft JhengHei"/>
                <a:sym typeface="Microsoft JhengHei"/>
              </a:rPr>
              <a:t>設定論文開放時間與授權說明</a:t>
            </a:r>
            <a:endParaRPr sz="3000" b="1" dirty="0">
              <a:solidFill>
                <a:srgbClr val="E36C09"/>
              </a:solidFill>
              <a:latin typeface="Microsoft JhengHei"/>
              <a:ea typeface="Microsoft JhengHei"/>
              <a:cs typeface="Microsoft JhengHei"/>
              <a:sym typeface="Microsoft JhengHei"/>
            </a:endParaRPr>
          </a:p>
          <a:p>
            <a:pPr marL="19050" algn="l" rtl="0">
              <a:spcBef>
                <a:spcPts val="158"/>
              </a:spcBef>
            </a:pPr>
            <a:endParaRPr sz="3000" b="1" dirty="0">
              <a:solidFill>
                <a:srgbClr val="FFC000"/>
              </a:solidFill>
              <a:latin typeface="Microsoft JhengHei"/>
              <a:ea typeface="Microsoft JhengHei"/>
              <a:cs typeface="Microsoft JhengHei"/>
              <a:sym typeface="Microsoft JhengHei"/>
            </a:endParaRPr>
          </a:p>
          <a:p>
            <a:pPr marL="19050" algn="l" rtl="0">
              <a:spcBef>
                <a:spcPts val="158"/>
              </a:spcBef>
            </a:pPr>
            <a:r>
              <a:rPr lang="en-US" sz="2700" b="1" dirty="0" err="1">
                <a:solidFill>
                  <a:srgbClr val="C00000"/>
                </a:solidFill>
                <a:latin typeface="Microsoft JhengHei"/>
                <a:ea typeface="Microsoft JhengHei"/>
                <a:cs typeface="Microsoft JhengHei"/>
                <a:sym typeface="Microsoft JhengHei"/>
              </a:rPr>
              <a:t>論文全文開放方式</a:t>
            </a:r>
            <a:endParaRPr sz="2700" dirty="0">
              <a:solidFill>
                <a:schemeClr val="dk1"/>
              </a:solidFill>
              <a:latin typeface="Microsoft JhengHei"/>
              <a:ea typeface="Microsoft JhengHei"/>
              <a:cs typeface="Microsoft JhengHei"/>
              <a:sym typeface="Microsoft JhengHei"/>
            </a:endParaRPr>
          </a:p>
          <a:p>
            <a:pPr marL="1743075" indent="-428625">
              <a:spcBef>
                <a:spcPts val="2453"/>
              </a:spcBef>
              <a:buFont typeface="Wingdings" panose="05000000000000000000" pitchFamily="2" charset="2"/>
              <a:buChar char="Ø"/>
            </a:pPr>
            <a:r>
              <a:rPr lang="en-US" sz="2700" dirty="0">
                <a:solidFill>
                  <a:schemeClr val="tx1">
                    <a:lumMod val="85000"/>
                    <a:lumOff val="15000"/>
                  </a:schemeClr>
                </a:solidFill>
                <a:latin typeface="Microsoft JhengHei"/>
                <a:ea typeface="Microsoft JhengHei"/>
                <a:cs typeface="Microsoft JhengHei"/>
                <a:sym typeface="Microsoft JhengHei"/>
              </a:rPr>
              <a:t>109 </a:t>
            </a:r>
            <a:r>
              <a:rPr lang="en-US" sz="2700" dirty="0" err="1">
                <a:solidFill>
                  <a:schemeClr val="tx1">
                    <a:lumMod val="85000"/>
                    <a:lumOff val="15000"/>
                  </a:schemeClr>
                </a:solidFill>
                <a:latin typeface="Microsoft JhengHei"/>
                <a:ea typeface="Microsoft JhengHei"/>
                <a:cs typeface="Microsoft JhengHei"/>
                <a:sym typeface="Microsoft JhengHei"/>
              </a:rPr>
              <a:t>學年第</a:t>
            </a:r>
            <a:r>
              <a:rPr lang="en-US" sz="2700" dirty="0">
                <a:solidFill>
                  <a:schemeClr val="tx1">
                    <a:lumMod val="85000"/>
                    <a:lumOff val="15000"/>
                  </a:schemeClr>
                </a:solidFill>
                <a:latin typeface="Microsoft JhengHei"/>
                <a:ea typeface="Microsoft JhengHei"/>
                <a:cs typeface="Microsoft JhengHei"/>
                <a:sym typeface="Microsoft JhengHei"/>
              </a:rPr>
              <a:t> 1 </a:t>
            </a:r>
            <a:r>
              <a:rPr lang="en-US" sz="2700" dirty="0" err="1">
                <a:solidFill>
                  <a:schemeClr val="tx1">
                    <a:lumMod val="85000"/>
                    <a:lumOff val="15000"/>
                  </a:schemeClr>
                </a:solidFill>
                <a:latin typeface="Microsoft JhengHei"/>
                <a:ea typeface="Microsoft JhengHei"/>
                <a:cs typeface="Microsoft JhengHei"/>
                <a:sym typeface="Microsoft JhengHei"/>
              </a:rPr>
              <a:t>學期起電子論文公開機制等同紙本論文，以「公開為原則</a:t>
            </a:r>
            <a:r>
              <a:rPr lang="en-US" sz="2700" dirty="0">
                <a:solidFill>
                  <a:schemeClr val="tx1">
                    <a:lumMod val="85000"/>
                    <a:lumOff val="15000"/>
                  </a:schemeClr>
                </a:solidFill>
                <a:latin typeface="Microsoft JhengHei"/>
                <a:ea typeface="Microsoft JhengHei"/>
                <a:cs typeface="Microsoft JhengHei"/>
                <a:sym typeface="Microsoft JhengHei"/>
              </a:rPr>
              <a:t>」，「</a:t>
            </a:r>
            <a:r>
              <a:rPr lang="en-US" sz="2700" dirty="0" err="1">
                <a:solidFill>
                  <a:schemeClr val="tx1">
                    <a:lumMod val="85000"/>
                    <a:lumOff val="15000"/>
                  </a:schemeClr>
                </a:solidFill>
                <a:latin typeface="Microsoft JhengHei"/>
                <a:ea typeface="Microsoft JhengHei"/>
                <a:cs typeface="Microsoft JhengHei"/>
                <a:sym typeface="Microsoft JhengHei"/>
              </a:rPr>
              <a:t>不公開為例外</a:t>
            </a:r>
            <a:r>
              <a:rPr lang="en-US" sz="2700" dirty="0">
                <a:solidFill>
                  <a:schemeClr val="tx1">
                    <a:lumMod val="85000"/>
                    <a:lumOff val="15000"/>
                  </a:schemeClr>
                </a:solidFill>
                <a:latin typeface="Microsoft JhengHei"/>
                <a:ea typeface="Microsoft JhengHei"/>
                <a:cs typeface="Microsoft JhengHei"/>
                <a:sym typeface="Microsoft JhengHei"/>
              </a:rPr>
              <a:t>」。</a:t>
            </a:r>
            <a:endParaRPr sz="2700" dirty="0">
              <a:solidFill>
                <a:schemeClr val="tx1">
                  <a:lumMod val="85000"/>
                  <a:lumOff val="15000"/>
                </a:schemeClr>
              </a:solidFill>
              <a:latin typeface="Microsoft JhengHei"/>
              <a:ea typeface="Microsoft JhengHei"/>
              <a:cs typeface="Microsoft JhengHei"/>
            </a:endParaRPr>
          </a:p>
          <a:p>
            <a:pPr marL="1743075" indent="-428625">
              <a:spcBef>
                <a:spcPts val="2453"/>
              </a:spcBef>
              <a:buFont typeface="Wingdings" panose="05000000000000000000" pitchFamily="2" charset="2"/>
              <a:buChar char="Ø"/>
            </a:pPr>
            <a:r>
              <a:rPr lang="en-US" sz="2700" b="1" dirty="0" err="1">
                <a:solidFill>
                  <a:srgbClr val="FF0000"/>
                </a:solidFill>
                <a:latin typeface="Microsoft JhengHei"/>
                <a:ea typeface="Microsoft JhengHei"/>
                <a:cs typeface="Microsoft JhengHei"/>
                <a:sym typeface="Microsoft JhengHei"/>
              </a:rPr>
              <a:t>論文須延後公開者</a:t>
            </a:r>
            <a:r>
              <a:rPr lang="en-US" sz="2700" b="1" dirty="0">
                <a:solidFill>
                  <a:srgbClr val="FF0000"/>
                </a:solidFill>
                <a:latin typeface="Microsoft JhengHei"/>
                <a:ea typeface="Microsoft JhengHei"/>
                <a:sym typeface="Microsoft JhengHei"/>
              </a:rPr>
              <a:t>，</a:t>
            </a:r>
            <a:r>
              <a:rPr lang="zh-TW" altLang="en-US" sz="2700" b="1" dirty="0">
                <a:solidFill>
                  <a:srgbClr val="FF0000"/>
                </a:solidFill>
                <a:latin typeface="Microsoft JhengHei"/>
                <a:ea typeface="Microsoft JhengHei"/>
              </a:rPr>
              <a:t>請填寫「</a:t>
            </a:r>
            <a:r>
              <a:rPr lang="zh-TW" altLang="en-US" sz="2700" b="1" dirty="0">
                <a:solidFill>
                  <a:srgbClr val="FF0000"/>
                </a:solidFill>
                <a:latin typeface="Microsoft JhengHei"/>
                <a:ea typeface="Microsoft JhengHei"/>
                <a:hlinkClick r:id="rId3" tooltip="國家圖書館博碩士學位紙本論文【延後公開】申請書（ODF）(另開新視窗)">
                  <a:extLst>
                    <a:ext uri="{A12FA001-AC4F-418D-AE19-62706E023703}">
                      <ahyp:hlinkClr xmlns:ahyp="http://schemas.microsoft.com/office/drawing/2018/hyperlinkcolor" val="tx"/>
                    </a:ext>
                  </a:extLst>
                </a:hlinkClick>
              </a:rPr>
              <a:t>朝陽科技大學學位論文延後公開申請書</a:t>
            </a:r>
            <a:r>
              <a:rPr lang="zh-TW" altLang="en-US" sz="2700" b="1" dirty="0">
                <a:solidFill>
                  <a:srgbClr val="FF0000"/>
                </a:solidFill>
                <a:latin typeface="Microsoft JhengHei"/>
                <a:ea typeface="Microsoft JhengHei"/>
              </a:rPr>
              <a:t>」。經學位考試委員會審議是否同意延後公開後，由學位考試委員簽署申請書，並由系所於學校權責單位進行核章後，</a:t>
            </a:r>
            <a:r>
              <a:rPr lang="en-US" altLang="zh-TW" sz="2700" b="1" dirty="0" err="1">
                <a:solidFill>
                  <a:srgbClr val="FF0000"/>
                </a:solidFill>
                <a:latin typeface="Microsoft JhengHei"/>
                <a:ea typeface="Microsoft JhengHei"/>
                <a:cs typeface="Microsoft JhengHei"/>
                <a:sym typeface="Microsoft JhengHei"/>
              </a:rPr>
              <a:t>上傳</a:t>
            </a:r>
            <a:r>
              <a:rPr lang="en-US" sz="2700" b="1" dirty="0" err="1">
                <a:solidFill>
                  <a:srgbClr val="FF0000"/>
                </a:solidFill>
                <a:latin typeface="Microsoft JhengHei"/>
                <a:ea typeface="Microsoft JhengHei"/>
                <a:cs typeface="Microsoft JhengHei"/>
                <a:sym typeface="Microsoft JhengHei"/>
              </a:rPr>
              <a:t>掃描檔</a:t>
            </a:r>
            <a:r>
              <a:rPr lang="zh-TW" altLang="en-US" sz="2700" b="1" dirty="0">
                <a:solidFill>
                  <a:srgbClr val="FF0000"/>
                </a:solidFill>
                <a:latin typeface="Microsoft JhengHei"/>
                <a:ea typeface="Microsoft JhengHei"/>
                <a:cs typeface="Microsoft JhengHei"/>
                <a:sym typeface="Microsoft JhengHei"/>
              </a:rPr>
              <a:t>至</a:t>
            </a:r>
            <a:r>
              <a:rPr lang="en-US" sz="2700" b="1" dirty="0" err="1">
                <a:solidFill>
                  <a:srgbClr val="FF0000"/>
                </a:solidFill>
                <a:latin typeface="Microsoft JhengHei"/>
                <a:ea typeface="Microsoft JhengHei"/>
                <a:cs typeface="Microsoft JhengHei"/>
                <a:sym typeface="Microsoft JhengHei"/>
              </a:rPr>
              <a:t>論文系統，再依照申請書內容填寫開放日期</a:t>
            </a:r>
            <a:r>
              <a:rPr lang="en-US" sz="2700" b="1" dirty="0">
                <a:solidFill>
                  <a:srgbClr val="FF0000"/>
                </a:solidFill>
                <a:latin typeface="Microsoft JhengHei"/>
                <a:ea typeface="Microsoft JhengHei"/>
                <a:cs typeface="Microsoft JhengHei"/>
                <a:sym typeface="Microsoft JhengHei"/>
              </a:rPr>
              <a:t>。</a:t>
            </a:r>
            <a:endParaRPr b="1" dirty="0">
              <a:solidFill>
                <a:srgbClr val="FF0000"/>
              </a:solidFill>
            </a:endParaRPr>
          </a:p>
          <a:p>
            <a:pPr marL="1743075" indent="-428625">
              <a:spcBef>
                <a:spcPts val="2453"/>
              </a:spcBef>
              <a:buFont typeface="Wingdings" panose="05000000000000000000" pitchFamily="2" charset="2"/>
              <a:buChar char="Ø"/>
            </a:pPr>
            <a:r>
              <a:rPr lang="en-US" sz="2700" dirty="0" err="1">
                <a:solidFill>
                  <a:schemeClr val="tx1">
                    <a:lumMod val="85000"/>
                    <a:lumOff val="15000"/>
                  </a:schemeClr>
                </a:solidFill>
                <a:latin typeface="Microsoft JhengHei"/>
                <a:ea typeface="Microsoft JhengHei"/>
                <a:cs typeface="Microsoft JhengHei"/>
                <a:sym typeface="Microsoft JhengHei"/>
              </a:rPr>
              <a:t>未上傳</a:t>
            </a:r>
            <a:r>
              <a:rPr lang="en-US" sz="2700" dirty="0">
                <a:solidFill>
                  <a:schemeClr val="tx1">
                    <a:lumMod val="85000"/>
                    <a:lumOff val="15000"/>
                  </a:schemeClr>
                </a:solidFill>
                <a:latin typeface="Microsoft JhengHei"/>
                <a:ea typeface="Microsoft JhengHei"/>
                <a:cs typeface="Microsoft JhengHei"/>
                <a:sym typeface="Microsoft JhengHei"/>
              </a:rPr>
              <a:t>「</a:t>
            </a:r>
            <a:r>
              <a:rPr lang="zh-TW" altLang="en-US" sz="2700" dirty="0">
                <a:solidFill>
                  <a:schemeClr val="tx1">
                    <a:lumMod val="85000"/>
                    <a:lumOff val="15000"/>
                  </a:schemeClr>
                </a:solidFill>
                <a:latin typeface="Microsoft JhengHei"/>
                <a:ea typeface="Microsoft JhengHei"/>
                <a:cs typeface="Microsoft JhengHei"/>
                <a:sym typeface="Microsoft JhengHei"/>
              </a:rPr>
              <a:t>朝陽科技大學</a:t>
            </a:r>
            <a:r>
              <a:rPr lang="en-US" sz="2700" dirty="0" err="1">
                <a:solidFill>
                  <a:schemeClr val="tx1">
                    <a:lumMod val="85000"/>
                    <a:lumOff val="15000"/>
                  </a:schemeClr>
                </a:solidFill>
                <a:latin typeface="Microsoft JhengHei"/>
                <a:ea typeface="Microsoft JhengHei"/>
                <a:cs typeface="Microsoft JhengHei"/>
                <a:sym typeface="Microsoft JhengHei"/>
              </a:rPr>
              <a:t>學位論文延後公開申請書</a:t>
            </a:r>
            <a:r>
              <a:rPr lang="en-US" sz="2700" dirty="0">
                <a:solidFill>
                  <a:schemeClr val="tx1">
                    <a:lumMod val="85000"/>
                    <a:lumOff val="15000"/>
                  </a:schemeClr>
                </a:solidFill>
                <a:latin typeface="Microsoft JhengHei"/>
                <a:ea typeface="Microsoft JhengHei"/>
                <a:cs typeface="Microsoft JhengHei"/>
                <a:sym typeface="Microsoft JhengHei"/>
              </a:rPr>
              <a:t>」</a:t>
            </a:r>
            <a:r>
              <a:rPr lang="zh-TW" altLang="en-US" sz="2700" dirty="0">
                <a:solidFill>
                  <a:schemeClr val="tx1">
                    <a:lumMod val="85000"/>
                    <a:lumOff val="15000"/>
                  </a:schemeClr>
                </a:solidFill>
                <a:latin typeface="Microsoft JhengHei"/>
                <a:ea typeface="Microsoft JhengHei"/>
                <a:cs typeface="Microsoft JhengHei"/>
                <a:sym typeface="Microsoft JhengHei"/>
              </a:rPr>
              <a:t>，</a:t>
            </a:r>
            <a:r>
              <a:rPr lang="en-US" sz="2700" dirty="0" err="1">
                <a:solidFill>
                  <a:schemeClr val="tx1">
                    <a:lumMod val="85000"/>
                    <a:lumOff val="15000"/>
                  </a:schemeClr>
                </a:solidFill>
                <a:latin typeface="Microsoft JhengHei"/>
                <a:ea typeface="Microsoft JhengHei"/>
                <a:cs typeface="Microsoft JhengHei"/>
                <a:sym typeface="Microsoft JhengHei"/>
              </a:rPr>
              <a:t>卻選擇</a:t>
            </a:r>
            <a:r>
              <a:rPr lang="zh-TW" altLang="en-US" sz="2700" dirty="0">
                <a:solidFill>
                  <a:schemeClr val="tx1">
                    <a:lumMod val="85000"/>
                    <a:lumOff val="15000"/>
                  </a:schemeClr>
                </a:solidFill>
                <a:latin typeface="Microsoft JhengHei"/>
                <a:ea typeface="Microsoft JhengHei"/>
                <a:cs typeface="Microsoft JhengHei"/>
                <a:sym typeface="Microsoft JhengHei"/>
              </a:rPr>
              <a:t>延後公開者</a:t>
            </a:r>
            <a:r>
              <a:rPr lang="en-US" sz="2700" dirty="0">
                <a:solidFill>
                  <a:schemeClr val="tx1">
                    <a:lumMod val="85000"/>
                    <a:lumOff val="15000"/>
                  </a:schemeClr>
                </a:solidFill>
                <a:latin typeface="Microsoft JhengHei"/>
                <a:ea typeface="Microsoft JhengHei"/>
                <a:cs typeface="Microsoft JhengHei"/>
                <a:sym typeface="Microsoft JhengHei"/>
              </a:rPr>
              <a:t>，</a:t>
            </a:r>
            <a:r>
              <a:rPr lang="en-US" sz="2700" dirty="0" err="1">
                <a:solidFill>
                  <a:schemeClr val="tx1">
                    <a:lumMod val="85000"/>
                    <a:lumOff val="15000"/>
                  </a:schemeClr>
                </a:solidFill>
                <a:latin typeface="Microsoft JhengHei"/>
                <a:ea typeface="Microsoft JhengHei"/>
                <a:cs typeface="Microsoft JhengHei"/>
                <a:sym typeface="Microsoft JhengHei"/>
              </a:rPr>
              <a:t>將退件處理</a:t>
            </a:r>
            <a:r>
              <a:rPr lang="en-US" sz="2700" dirty="0">
                <a:solidFill>
                  <a:schemeClr val="tx1">
                    <a:lumMod val="85000"/>
                    <a:lumOff val="15000"/>
                  </a:schemeClr>
                </a:solidFill>
                <a:latin typeface="Microsoft JhengHei"/>
                <a:ea typeface="Microsoft JhengHei"/>
                <a:cs typeface="Microsoft JhengHei"/>
                <a:sym typeface="Microsoft JhengHei"/>
              </a:rPr>
              <a:t>。</a:t>
            </a:r>
            <a:endParaRPr sz="2700" dirty="0">
              <a:solidFill>
                <a:schemeClr val="tx1">
                  <a:lumMod val="85000"/>
                  <a:lumOff val="15000"/>
                </a:schemeClr>
              </a:solidFill>
              <a:latin typeface="Microsoft JhengHei"/>
              <a:ea typeface="Microsoft JhengHei"/>
              <a:cs typeface="Microsoft JhengHei"/>
              <a:sym typeface="Microsoft JhengHei"/>
            </a:endParaRPr>
          </a:p>
        </p:txBody>
      </p:sp>
      <p:sp>
        <p:nvSpPr>
          <p:cNvPr id="11" name="標題 1"/>
          <p:cNvSpPr txBox="1">
            <a:spLocks/>
          </p:cNvSpPr>
          <p:nvPr/>
        </p:nvSpPr>
        <p:spPr>
          <a:xfrm>
            <a:off x="2608199" y="1161074"/>
            <a:ext cx="12420441" cy="923330"/>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4000" b="0" i="0" u="none" strike="noStrike" cap="none">
                <a:solidFill>
                  <a:srgbClr val="660066"/>
                </a:solidFill>
                <a:latin typeface="Microsoft JhengHei"/>
                <a:ea typeface="Microsoft JhengHei"/>
                <a:cs typeface="Microsoft JhengHei"/>
                <a:sym typeface="Microsoft JhengHe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zh-TW" altLang="en-US" sz="6000" b="1" dirty="0">
                <a:solidFill>
                  <a:srgbClr val="000000"/>
                </a:solidFill>
              </a:rPr>
              <a:t>上傳論文資料</a:t>
            </a:r>
            <a:endParaRPr lang="zh-TW" altLang="en-US" sz="6000" dirty="0"/>
          </a:p>
        </p:txBody>
      </p:sp>
      <p:sp>
        <p:nvSpPr>
          <p:cNvPr id="3" name="投影片編號版面配置區 2">
            <a:extLst>
              <a:ext uri="{FF2B5EF4-FFF2-40B4-BE49-F238E27FC236}">
                <a16:creationId xmlns:a16="http://schemas.microsoft.com/office/drawing/2014/main" id="{9517A41E-9D5C-4EB6-88C8-4D32699C62D4}"/>
              </a:ext>
            </a:extLst>
          </p:cNvPr>
          <p:cNvSpPr>
            <a:spLocks noGrp="1"/>
          </p:cNvSpPr>
          <p:nvPr>
            <p:ph type="sldNum" sz="quarter" idx="7"/>
          </p:nvPr>
        </p:nvSpPr>
        <p:spPr/>
        <p:txBody>
          <a:bodyPr/>
          <a:lstStyle/>
          <a:p>
            <a:fld id="{B6F15528-21DE-4FAA-801E-634DDDAF4B2B}" type="slidenum">
              <a:rPr lang="en-US" altLang="zh-TW" smtClean="0"/>
              <a:t>30</a:t>
            </a:fld>
            <a:endParaRPr lang="zh-TW" altLang="en-US" dirty="0"/>
          </a:p>
        </p:txBody>
      </p:sp>
    </p:spTree>
  </p:cSld>
  <p:clrMapOvr>
    <a:masterClrMapping/>
  </p:clrMapOvr>
  <mc:AlternateContent xmlns:mc="http://schemas.openxmlformats.org/markup-compatibility/2006" xmlns:p14="http://schemas.microsoft.com/office/powerpoint/2010/main">
    <mc:Choice Requires="p14">
      <p:transition spd="slow" p14:dur="2000" advTm="46000"/>
    </mc:Choice>
    <mc:Fallback xmlns="">
      <p:transition spd="slow" advTm="46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40" name="Google Shape;740;p32"/>
          <p:cNvSpPr txBox="1"/>
          <p:nvPr/>
        </p:nvSpPr>
        <p:spPr>
          <a:xfrm>
            <a:off x="3272498" y="2199076"/>
            <a:ext cx="8526780" cy="1548807"/>
          </a:xfrm>
          <a:prstGeom prst="rect">
            <a:avLst/>
          </a:prstGeom>
          <a:noFill/>
          <a:ln>
            <a:noFill/>
          </a:ln>
        </p:spPr>
        <p:txBody>
          <a:bodyPr spcFirstLastPara="1" wrap="square" lIns="0" tIns="19988" rIns="0" bIns="0" anchor="t" anchorCtr="0">
            <a:spAutoFit/>
          </a:bodyPr>
          <a:lstStyle/>
          <a:p>
            <a:pPr marL="19050"/>
            <a:r>
              <a:rPr lang="en-US" altLang="zh-TW" sz="3600" b="1" dirty="0">
                <a:solidFill>
                  <a:srgbClr val="1F497D">
                    <a:lumMod val="75000"/>
                  </a:srgbClr>
                </a:solidFill>
                <a:latin typeface="微軟正黑體" panose="020B0604030504040204" pitchFamily="34" charset="-120"/>
                <a:ea typeface="微軟正黑體" panose="020B0604030504040204" pitchFamily="34" charset="-120"/>
              </a:rPr>
              <a:t>Step2-2</a:t>
            </a:r>
            <a:r>
              <a:rPr lang="zh-TW" altLang="en-US" sz="3600" b="1" dirty="0">
                <a:solidFill>
                  <a:srgbClr val="1F497D">
                    <a:lumMod val="75000"/>
                  </a:srgbClr>
                </a:solidFill>
                <a:latin typeface="微軟正黑體" panose="020B0604030504040204" pitchFamily="34" charset="-120"/>
                <a:ea typeface="微軟正黑體" panose="020B0604030504040204" pitchFamily="34" charset="-120"/>
              </a:rPr>
              <a:t>：</a:t>
            </a:r>
            <a:r>
              <a:rPr lang="zh-TW" altLang="en-US" sz="3600" b="1" dirty="0">
                <a:solidFill>
                  <a:srgbClr val="1F497D">
                    <a:lumMod val="75000"/>
                  </a:srgbClr>
                </a:solidFill>
                <a:latin typeface="微軟正黑體" panose="020B0604030504040204" pitchFamily="34" charset="-120"/>
                <a:ea typeface="微軟正黑體" panose="020B0604030504040204" pitchFamily="34" charset="-120"/>
                <a:sym typeface="Microsoft JhengHei"/>
              </a:rPr>
              <a:t>設定論文開放時間</a:t>
            </a:r>
            <a:endParaRPr lang="en-US" altLang="zh-TW" sz="3600" b="1" dirty="0">
              <a:solidFill>
                <a:srgbClr val="1F497D">
                  <a:lumMod val="75000"/>
                </a:srgbClr>
              </a:solidFill>
              <a:latin typeface="微軟正黑體" panose="020B0604030504040204" pitchFamily="34" charset="-120"/>
              <a:ea typeface="微軟正黑體" panose="020B0604030504040204" pitchFamily="34" charset="-120"/>
              <a:sym typeface="Microsoft JhengHei"/>
            </a:endParaRPr>
          </a:p>
          <a:p>
            <a:pPr marL="19050" algn="l" rtl="0">
              <a:spcBef>
                <a:spcPts val="158"/>
              </a:spcBef>
              <a:buClr>
                <a:srgbClr val="E36C09"/>
              </a:buClr>
              <a:buSzPts val="2000"/>
            </a:pPr>
            <a:endParaRPr lang="en-US" sz="3000" b="1" dirty="0">
              <a:solidFill>
                <a:srgbClr val="E36C09"/>
              </a:solidFill>
              <a:latin typeface="Microsoft JhengHei"/>
              <a:ea typeface="Microsoft JhengHei"/>
              <a:cs typeface="Microsoft JhengHei"/>
              <a:sym typeface="Microsoft JhengHei"/>
            </a:endParaRPr>
          </a:p>
          <a:p>
            <a:pPr marL="19050" algn="l" rtl="0">
              <a:spcBef>
                <a:spcPts val="158"/>
              </a:spcBef>
              <a:buClr>
                <a:srgbClr val="E36C09"/>
              </a:buClr>
              <a:buSzPts val="2000"/>
            </a:pPr>
            <a:r>
              <a:rPr lang="en-US" sz="3000" b="1" dirty="0" err="1">
                <a:solidFill>
                  <a:srgbClr val="E36C09"/>
                </a:solidFill>
                <a:latin typeface="Microsoft JhengHei"/>
                <a:ea typeface="Microsoft JhengHei"/>
                <a:cs typeface="Microsoft JhengHei"/>
                <a:sym typeface="Microsoft JhengHei"/>
              </a:rPr>
              <a:t>立即開放</a:t>
            </a:r>
            <a:endParaRPr sz="3000" dirty="0">
              <a:solidFill>
                <a:srgbClr val="E36C09"/>
              </a:solidFill>
              <a:latin typeface="Microsoft JhengHei"/>
              <a:ea typeface="Microsoft JhengHei"/>
              <a:cs typeface="Microsoft JhengHei"/>
              <a:sym typeface="Microsoft JhengHei"/>
            </a:endParaRPr>
          </a:p>
        </p:txBody>
      </p:sp>
      <p:sp>
        <p:nvSpPr>
          <p:cNvPr id="744" name="Google Shape;744;p32"/>
          <p:cNvSpPr txBox="1">
            <a:spLocks noGrp="1"/>
          </p:cNvSpPr>
          <p:nvPr>
            <p:ph type="sldNum" sz="quarter" idx="7"/>
          </p:nvPr>
        </p:nvSpPr>
        <p:spPr>
          <a:prstGeom prst="rect">
            <a:avLst/>
          </a:prstGeom>
          <a:noFill/>
          <a:ln>
            <a:noFill/>
          </a:ln>
        </p:spPr>
        <p:txBody>
          <a:bodyPr spcFirstLastPara="1" wrap="square" lIns="0" tIns="0" rIns="0" bIns="0" anchor="t" anchorCtr="0">
            <a:spAutoFit/>
          </a:bodyPr>
          <a:lstStyle/>
          <a:p>
            <a:pPr marL="38100" rtl="0">
              <a:buClr>
                <a:srgbClr val="000000"/>
              </a:buClr>
              <a:buSzPts val="1400"/>
            </a:pPr>
            <a:fld id="{00000000-1234-1234-1234-123412341234}" type="slidenum">
              <a:rPr lang="en-US">
                <a:solidFill>
                  <a:srgbClr val="000000"/>
                </a:solidFill>
              </a:rPr>
              <a:pPr marL="38100" rtl="0">
                <a:buClr>
                  <a:srgbClr val="000000"/>
                </a:buClr>
                <a:buSzPts val="1400"/>
              </a:pPr>
              <a:t>31</a:t>
            </a:fld>
            <a:endParaRPr>
              <a:solidFill>
                <a:srgbClr val="000000"/>
              </a:solidFill>
            </a:endParaRPr>
          </a:p>
        </p:txBody>
      </p:sp>
      <p:sp>
        <p:nvSpPr>
          <p:cNvPr id="745" name="Google Shape;745;p32"/>
          <p:cNvSpPr txBox="1"/>
          <p:nvPr/>
        </p:nvSpPr>
        <p:spPr>
          <a:xfrm>
            <a:off x="11354561" y="2960472"/>
            <a:ext cx="4489179" cy="969436"/>
          </a:xfrm>
          <a:prstGeom prst="rect">
            <a:avLst/>
          </a:prstGeom>
          <a:solidFill>
            <a:srgbClr val="FFC000"/>
          </a:solidFill>
          <a:ln>
            <a:noFill/>
          </a:ln>
        </p:spPr>
        <p:txBody>
          <a:bodyPr spcFirstLastPara="1" wrap="square" lIns="137138" tIns="68550" rIns="137138" bIns="68550" anchor="t" anchorCtr="0">
            <a:spAutoFit/>
          </a:bodyPr>
          <a:lstStyle/>
          <a:p>
            <a:pPr algn="l" rtl="0">
              <a:buClr>
                <a:srgbClr val="000000"/>
              </a:buClr>
              <a:buSzPts val="1800"/>
            </a:pPr>
            <a:r>
              <a:rPr lang="en-US" sz="2700" dirty="0" err="1">
                <a:solidFill>
                  <a:srgbClr val="000000"/>
                </a:solidFill>
                <a:latin typeface="Calibri"/>
                <a:ea typeface="Calibri"/>
                <a:cs typeface="Calibri"/>
                <a:sym typeface="Calibri"/>
              </a:rPr>
              <a:t>若論文</a:t>
            </a:r>
            <a:r>
              <a:rPr lang="en-US" sz="2700" dirty="0" err="1">
                <a:solidFill>
                  <a:srgbClr val="FF0000"/>
                </a:solidFill>
                <a:latin typeface="Calibri"/>
                <a:ea typeface="Calibri"/>
                <a:cs typeface="Calibri"/>
                <a:sym typeface="Calibri"/>
              </a:rPr>
              <a:t>無</a:t>
            </a:r>
            <a:r>
              <a:rPr lang="en-US" sz="2700" dirty="0" err="1">
                <a:solidFill>
                  <a:srgbClr val="000000"/>
                </a:solidFill>
                <a:latin typeface="Calibri"/>
                <a:ea typeface="Calibri"/>
                <a:cs typeface="Calibri"/>
                <a:sym typeface="Calibri"/>
              </a:rPr>
              <a:t>須延</a:t>
            </a:r>
            <a:r>
              <a:rPr lang="zh-TW" altLang="en-US" sz="2700" dirty="0">
                <a:solidFill>
                  <a:srgbClr val="000000"/>
                </a:solidFill>
                <a:latin typeface="Calibri"/>
                <a:ea typeface="Calibri"/>
                <a:cs typeface="Calibri"/>
                <a:sym typeface="Calibri"/>
              </a:rPr>
              <a:t>後公開，</a:t>
            </a:r>
            <a:endParaRPr lang="en-US" altLang="zh-TW" sz="2700" dirty="0">
              <a:solidFill>
                <a:srgbClr val="000000"/>
              </a:solidFill>
              <a:latin typeface="Calibri"/>
              <a:ea typeface="Calibri"/>
              <a:cs typeface="Calibri"/>
              <a:sym typeface="Calibri"/>
            </a:endParaRPr>
          </a:p>
          <a:p>
            <a:pPr algn="l" rtl="0">
              <a:buClr>
                <a:srgbClr val="000000"/>
              </a:buClr>
              <a:buSzPts val="1800"/>
            </a:pPr>
            <a:r>
              <a:rPr lang="en-US" sz="2700" dirty="0" err="1">
                <a:solidFill>
                  <a:srgbClr val="000000"/>
                </a:solidFill>
                <a:latin typeface="Calibri"/>
                <a:ea typeface="Calibri"/>
                <a:cs typeface="Calibri"/>
                <a:sym typeface="Calibri"/>
              </a:rPr>
              <a:t>請選擇</a:t>
            </a:r>
            <a:r>
              <a:rPr lang="en-US" sz="2700" dirty="0">
                <a:solidFill>
                  <a:srgbClr val="000000"/>
                </a:solidFill>
                <a:latin typeface="Calibri"/>
                <a:ea typeface="Calibri"/>
                <a:cs typeface="Calibri"/>
                <a:sym typeface="Calibri"/>
              </a:rPr>
              <a:t>[</a:t>
            </a:r>
            <a:r>
              <a:rPr lang="en-US" sz="2700" b="1" dirty="0" err="1">
                <a:solidFill>
                  <a:srgbClr val="000000"/>
                </a:solidFill>
                <a:latin typeface="Calibri"/>
                <a:ea typeface="Calibri"/>
                <a:cs typeface="Calibri"/>
                <a:sym typeface="Calibri"/>
              </a:rPr>
              <a:t>校內外立即開放</a:t>
            </a:r>
            <a:r>
              <a:rPr lang="en-US" sz="2700" dirty="0">
                <a:solidFill>
                  <a:srgbClr val="000000"/>
                </a:solidFill>
                <a:latin typeface="Calibri"/>
                <a:ea typeface="Calibri"/>
                <a:cs typeface="Calibri"/>
                <a:sym typeface="Calibri"/>
              </a:rPr>
              <a:t>]</a:t>
            </a:r>
            <a:endParaRPr sz="2400" dirty="0">
              <a:solidFill>
                <a:srgbClr val="000000"/>
              </a:solidFill>
              <a:latin typeface="Calibri"/>
              <a:ea typeface="Calibri"/>
              <a:cs typeface="Calibri"/>
              <a:sym typeface="Calibri"/>
            </a:endParaRPr>
          </a:p>
        </p:txBody>
      </p:sp>
      <p:pic>
        <p:nvPicPr>
          <p:cNvPr id="2" name="圖片 1"/>
          <p:cNvPicPr>
            <a:picLocks noChangeAspect="1"/>
          </p:cNvPicPr>
          <p:nvPr/>
        </p:nvPicPr>
        <p:blipFill>
          <a:blip r:embed="rId3"/>
          <a:stretch>
            <a:fillRect/>
          </a:stretch>
        </p:blipFill>
        <p:spPr>
          <a:xfrm>
            <a:off x="4029140" y="4111228"/>
            <a:ext cx="9647586" cy="4766072"/>
          </a:xfrm>
          <a:prstGeom prst="rect">
            <a:avLst/>
          </a:prstGeom>
        </p:spPr>
      </p:pic>
      <p:sp>
        <p:nvSpPr>
          <p:cNvPr id="9" name="標題 1"/>
          <p:cNvSpPr txBox="1">
            <a:spLocks/>
          </p:cNvSpPr>
          <p:nvPr/>
        </p:nvSpPr>
        <p:spPr>
          <a:xfrm>
            <a:off x="2608199" y="895047"/>
            <a:ext cx="12420441" cy="923330"/>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4000" b="0" i="0" u="none" strike="noStrike" cap="none">
                <a:solidFill>
                  <a:srgbClr val="660066"/>
                </a:solidFill>
                <a:latin typeface="Microsoft JhengHei"/>
                <a:ea typeface="Microsoft JhengHei"/>
                <a:cs typeface="Microsoft JhengHei"/>
                <a:sym typeface="Microsoft JhengHe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zh-TW" altLang="en-US" sz="6000" b="1" dirty="0">
                <a:solidFill>
                  <a:srgbClr val="000000"/>
                </a:solidFill>
              </a:rPr>
              <a:t>上傳論文資料</a:t>
            </a:r>
            <a:endParaRPr lang="zh-TW" altLang="en-US" sz="6000" dirty="0"/>
          </a:p>
        </p:txBody>
      </p:sp>
    </p:spTree>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pic>
        <p:nvPicPr>
          <p:cNvPr id="3" name="圖片 2"/>
          <p:cNvPicPr>
            <a:picLocks noChangeAspect="1"/>
          </p:cNvPicPr>
          <p:nvPr/>
        </p:nvPicPr>
        <p:blipFill>
          <a:blip r:embed="rId3"/>
          <a:stretch>
            <a:fillRect/>
          </a:stretch>
        </p:blipFill>
        <p:spPr>
          <a:xfrm>
            <a:off x="3673417" y="2761269"/>
            <a:ext cx="9516803" cy="7030431"/>
          </a:xfrm>
          <a:prstGeom prst="rect">
            <a:avLst/>
          </a:prstGeom>
        </p:spPr>
      </p:pic>
      <p:sp>
        <p:nvSpPr>
          <p:cNvPr id="751" name="Google Shape;751;p33"/>
          <p:cNvSpPr txBox="1"/>
          <p:nvPr/>
        </p:nvSpPr>
        <p:spPr>
          <a:xfrm>
            <a:off x="3633155" y="1491206"/>
            <a:ext cx="10370528" cy="1061494"/>
          </a:xfrm>
          <a:prstGeom prst="rect">
            <a:avLst/>
          </a:prstGeom>
          <a:noFill/>
          <a:ln>
            <a:noFill/>
          </a:ln>
        </p:spPr>
        <p:txBody>
          <a:bodyPr spcFirstLastPara="1" wrap="square" lIns="0" tIns="19988" rIns="0" bIns="0" anchor="t" anchorCtr="0">
            <a:spAutoFit/>
          </a:bodyPr>
          <a:lstStyle/>
          <a:p>
            <a:pPr marL="19050"/>
            <a:r>
              <a:rPr lang="en-US" altLang="zh-TW" sz="3600" b="1" dirty="0">
                <a:solidFill>
                  <a:srgbClr val="1F497D">
                    <a:lumMod val="75000"/>
                  </a:srgbClr>
                </a:solidFill>
                <a:latin typeface="微軟正黑體" panose="020B0604030504040204" pitchFamily="34" charset="-120"/>
                <a:ea typeface="微軟正黑體" panose="020B0604030504040204" pitchFamily="34" charset="-120"/>
              </a:rPr>
              <a:t>Step2-2</a:t>
            </a:r>
            <a:r>
              <a:rPr lang="zh-TW" altLang="en-US" sz="3600" b="1" dirty="0">
                <a:solidFill>
                  <a:srgbClr val="1F497D">
                    <a:lumMod val="75000"/>
                  </a:srgbClr>
                </a:solidFill>
                <a:latin typeface="微軟正黑體" panose="020B0604030504040204" pitchFamily="34" charset="-120"/>
                <a:ea typeface="微軟正黑體" panose="020B0604030504040204" pitchFamily="34" charset="-120"/>
              </a:rPr>
              <a:t>：</a:t>
            </a:r>
            <a:r>
              <a:rPr lang="zh-TW" altLang="en-US" sz="3600" b="1" dirty="0">
                <a:solidFill>
                  <a:srgbClr val="1F497D">
                    <a:lumMod val="75000"/>
                  </a:srgbClr>
                </a:solidFill>
                <a:latin typeface="微軟正黑體" panose="020B0604030504040204" pitchFamily="34" charset="-120"/>
                <a:ea typeface="微軟正黑體" panose="020B0604030504040204" pitchFamily="34" charset="-120"/>
                <a:sym typeface="Microsoft JhengHei"/>
              </a:rPr>
              <a:t>設定論文開放時間</a:t>
            </a:r>
            <a:endParaRPr lang="en-US" sz="3000" b="1" dirty="0">
              <a:solidFill>
                <a:srgbClr val="E36C09"/>
              </a:solidFill>
              <a:latin typeface="Microsoft JhengHei"/>
              <a:ea typeface="Microsoft JhengHei"/>
              <a:cs typeface="Microsoft JhengHei"/>
              <a:sym typeface="Microsoft JhengHei"/>
            </a:endParaRPr>
          </a:p>
          <a:p>
            <a:pPr marL="19050" algn="l" rtl="0">
              <a:spcBef>
                <a:spcPts val="158"/>
              </a:spcBef>
              <a:buClr>
                <a:srgbClr val="E36C09"/>
              </a:buClr>
              <a:buSzPts val="2000"/>
            </a:pPr>
            <a:r>
              <a:rPr lang="en-US" sz="3000" b="1" dirty="0" err="1">
                <a:solidFill>
                  <a:srgbClr val="E36C09"/>
                </a:solidFill>
                <a:latin typeface="Microsoft JhengHei"/>
                <a:ea typeface="Microsoft JhengHei"/>
                <a:cs typeface="Microsoft JhengHei"/>
                <a:sym typeface="Microsoft JhengHei"/>
              </a:rPr>
              <a:t>延後公開</a:t>
            </a:r>
            <a:r>
              <a:rPr lang="zh-TW" altLang="en-US" sz="3000" b="1" dirty="0">
                <a:solidFill>
                  <a:srgbClr val="E36C09"/>
                </a:solidFill>
                <a:latin typeface="Microsoft JhengHei"/>
                <a:ea typeface="Microsoft JhengHei"/>
                <a:cs typeface="Microsoft JhengHei"/>
                <a:sym typeface="Microsoft JhengHei"/>
              </a:rPr>
              <a:t>，</a:t>
            </a:r>
            <a:r>
              <a:rPr lang="en-US" sz="3000" b="1" dirty="0" err="1">
                <a:solidFill>
                  <a:srgbClr val="E36C09"/>
                </a:solidFill>
                <a:latin typeface="Microsoft JhengHei"/>
                <a:ea typeface="Microsoft JhengHei"/>
                <a:cs typeface="Microsoft JhengHei"/>
                <a:sym typeface="Microsoft JhengHei"/>
              </a:rPr>
              <a:t>需上傳申請書</a:t>
            </a:r>
            <a:r>
              <a:rPr lang="zh-TW" altLang="en-US" sz="3000" b="1" dirty="0">
                <a:solidFill>
                  <a:srgbClr val="E36C09"/>
                </a:solidFill>
                <a:latin typeface="Microsoft JhengHei"/>
                <a:ea typeface="Microsoft JhengHei"/>
                <a:cs typeface="Microsoft JhengHei"/>
                <a:sym typeface="Microsoft JhengHei"/>
              </a:rPr>
              <a:t>，並同時設定紙本論文延後公開日期。</a:t>
            </a:r>
            <a:endParaRPr sz="3000" dirty="0">
              <a:solidFill>
                <a:srgbClr val="E36C09"/>
              </a:solidFill>
              <a:latin typeface="Microsoft JhengHei"/>
              <a:ea typeface="Microsoft JhengHei"/>
              <a:cs typeface="Microsoft JhengHei"/>
              <a:sym typeface="Microsoft JhengHei"/>
            </a:endParaRPr>
          </a:p>
        </p:txBody>
      </p:sp>
      <p:sp>
        <p:nvSpPr>
          <p:cNvPr id="755" name="Google Shape;755;p33"/>
          <p:cNvSpPr txBox="1">
            <a:spLocks noGrp="1"/>
          </p:cNvSpPr>
          <p:nvPr>
            <p:ph type="sldNum" sz="quarter" idx="7"/>
          </p:nvPr>
        </p:nvSpPr>
        <p:spPr>
          <a:prstGeom prst="rect">
            <a:avLst/>
          </a:prstGeom>
          <a:noFill/>
          <a:ln>
            <a:noFill/>
          </a:ln>
        </p:spPr>
        <p:txBody>
          <a:bodyPr spcFirstLastPara="1" wrap="square" lIns="0" tIns="0" rIns="0" bIns="0" anchor="t" anchorCtr="0">
            <a:spAutoFit/>
          </a:bodyPr>
          <a:lstStyle/>
          <a:p>
            <a:pPr marL="38100" rtl="0">
              <a:buClr>
                <a:srgbClr val="000000"/>
              </a:buClr>
              <a:buSzPts val="1400"/>
            </a:pPr>
            <a:fld id="{00000000-1234-1234-1234-123412341234}" type="slidenum">
              <a:rPr lang="en-US">
                <a:solidFill>
                  <a:srgbClr val="000000"/>
                </a:solidFill>
              </a:rPr>
              <a:pPr marL="38100" rtl="0">
                <a:buClr>
                  <a:srgbClr val="000000"/>
                </a:buClr>
                <a:buSzPts val="1400"/>
              </a:pPr>
              <a:t>32</a:t>
            </a:fld>
            <a:endParaRPr>
              <a:solidFill>
                <a:srgbClr val="000000"/>
              </a:solidFill>
            </a:endParaRPr>
          </a:p>
        </p:txBody>
      </p:sp>
      <p:sp>
        <p:nvSpPr>
          <p:cNvPr id="756" name="Google Shape;756;p33"/>
          <p:cNvSpPr txBox="1"/>
          <p:nvPr/>
        </p:nvSpPr>
        <p:spPr>
          <a:xfrm>
            <a:off x="10688351" y="3591214"/>
            <a:ext cx="4686300" cy="2215931"/>
          </a:xfrm>
          <a:prstGeom prst="rect">
            <a:avLst/>
          </a:prstGeom>
          <a:solidFill>
            <a:srgbClr val="FFC000"/>
          </a:solidFill>
          <a:ln>
            <a:noFill/>
          </a:ln>
        </p:spPr>
        <p:txBody>
          <a:bodyPr spcFirstLastPara="1" wrap="square" lIns="137138" tIns="68550" rIns="137138" bIns="68550" anchor="t" anchorCtr="0">
            <a:spAutoFit/>
          </a:bodyPr>
          <a:lstStyle/>
          <a:p>
            <a:pPr algn="l" rtl="0">
              <a:buClr>
                <a:srgbClr val="000000"/>
              </a:buClr>
              <a:buSzPts val="1800"/>
            </a:pPr>
            <a:r>
              <a:rPr lang="en-US" sz="2700" dirty="0" err="1">
                <a:solidFill>
                  <a:srgbClr val="000000"/>
                </a:solidFill>
                <a:latin typeface="Calibri"/>
                <a:ea typeface="Calibri"/>
                <a:cs typeface="Calibri"/>
                <a:sym typeface="Calibri"/>
              </a:rPr>
              <a:t>若論文要</a:t>
            </a:r>
            <a:r>
              <a:rPr lang="en-US" sz="2700" dirty="0" err="1">
                <a:solidFill>
                  <a:srgbClr val="FF0000"/>
                </a:solidFill>
                <a:latin typeface="Calibri"/>
                <a:ea typeface="Calibri"/>
                <a:cs typeface="Calibri"/>
                <a:sym typeface="Calibri"/>
              </a:rPr>
              <a:t>延後公開</a:t>
            </a:r>
            <a:r>
              <a:rPr lang="en-US" sz="2700" dirty="0" err="1">
                <a:solidFill>
                  <a:srgbClr val="000000"/>
                </a:solidFill>
                <a:latin typeface="Calibri"/>
                <a:ea typeface="Calibri"/>
                <a:cs typeface="Calibri"/>
                <a:sym typeface="Calibri"/>
              </a:rPr>
              <a:t>請上傳</a:t>
            </a:r>
            <a:r>
              <a:rPr lang="zh-TW" altLang="zh-TW" sz="2700" dirty="0">
                <a:latin typeface="Calibri"/>
                <a:cs typeface="Calibri"/>
              </a:rPr>
              <a:t>經由</a:t>
            </a:r>
            <a:r>
              <a:rPr lang="zh-TW" altLang="zh-TW" sz="2700" b="1" dirty="0">
                <a:solidFill>
                  <a:srgbClr val="FF0000"/>
                </a:solidFill>
                <a:latin typeface="Calibri"/>
                <a:cs typeface="Calibri"/>
              </a:rPr>
              <a:t>學位考試委員簽署，且系所核章後的「朝陽科技大學位論文延後公開申請書」</a:t>
            </a:r>
            <a:r>
              <a:rPr lang="en-US" sz="2700" dirty="0" err="1">
                <a:latin typeface="Calibri"/>
                <a:ea typeface="Calibri"/>
                <a:cs typeface="Calibri"/>
                <a:sym typeface="Calibri"/>
              </a:rPr>
              <a:t>掃描檔於論文上傳系統</a:t>
            </a:r>
            <a:endParaRPr sz="2700" dirty="0">
              <a:latin typeface="Calibri"/>
              <a:ea typeface="Calibri"/>
              <a:cs typeface="Calibri"/>
              <a:sym typeface="Calibri"/>
            </a:endParaRPr>
          </a:p>
        </p:txBody>
      </p:sp>
      <p:sp>
        <p:nvSpPr>
          <p:cNvPr id="9" name="標題 1"/>
          <p:cNvSpPr txBox="1">
            <a:spLocks/>
          </p:cNvSpPr>
          <p:nvPr/>
        </p:nvSpPr>
        <p:spPr>
          <a:xfrm>
            <a:off x="2608199" y="562570"/>
            <a:ext cx="12420441" cy="923330"/>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4000" b="0" i="0" u="none" strike="noStrike" cap="none">
                <a:solidFill>
                  <a:srgbClr val="660066"/>
                </a:solidFill>
                <a:latin typeface="Microsoft JhengHei"/>
                <a:ea typeface="Microsoft JhengHei"/>
                <a:cs typeface="Microsoft JhengHei"/>
                <a:sym typeface="Microsoft JhengHe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zh-TW" altLang="en-US" sz="6000" b="1" dirty="0">
                <a:solidFill>
                  <a:srgbClr val="000000"/>
                </a:solidFill>
              </a:rPr>
              <a:t>上傳論文資料</a:t>
            </a:r>
            <a:endParaRPr lang="zh-TW" altLang="en-US" sz="6000" dirty="0"/>
          </a:p>
        </p:txBody>
      </p:sp>
      <p:sp>
        <p:nvSpPr>
          <p:cNvPr id="8" name="矩形 7">
            <a:extLst>
              <a:ext uri="{FF2B5EF4-FFF2-40B4-BE49-F238E27FC236}">
                <a16:creationId xmlns:a16="http://schemas.microsoft.com/office/drawing/2014/main" id="{F8E7362F-5335-4009-B7D6-D539F91538FC}"/>
              </a:ext>
            </a:extLst>
          </p:cNvPr>
          <p:cNvSpPr/>
          <p:nvPr/>
        </p:nvSpPr>
        <p:spPr>
          <a:xfrm>
            <a:off x="6504970" y="5690568"/>
            <a:ext cx="1780442" cy="6320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7160" tIns="68580" rIns="137160" bIns="68580" numCol="1" spcCol="0" rtlCol="0" fromWordArt="0" anchor="ctr" anchorCtr="0" forceAA="0" compatLnSpc="1">
            <a:prstTxWarp prst="textNoShape">
              <a:avLst/>
            </a:prstTxWarp>
            <a:noAutofit/>
          </a:bodyPr>
          <a:lstStyle/>
          <a:p>
            <a:pPr algn="ctr"/>
            <a:r>
              <a:rPr lang="en-US" sz="1650" kern="100" dirty="0">
                <a:solidFill>
                  <a:srgbClr val="000000"/>
                </a:solidFill>
                <a:highlight>
                  <a:srgbClr val="C0C0C0"/>
                </a:highlight>
                <a:ea typeface="新細明體" panose="02020500000000000000" pitchFamily="18" charset="-120"/>
                <a:cs typeface="Times New Roman" panose="02020603050405020304" pitchFamily="18" charset="0"/>
              </a:rPr>
              <a:t>202</a:t>
            </a:r>
            <a:r>
              <a:rPr lang="en-US" altLang="zh-TW" sz="1650" kern="100" dirty="0">
                <a:solidFill>
                  <a:srgbClr val="000000"/>
                </a:solidFill>
                <a:highlight>
                  <a:srgbClr val="C0C0C0"/>
                </a:highlight>
                <a:ea typeface="新細明體" panose="02020500000000000000" pitchFamily="18" charset="-120"/>
                <a:cs typeface="Times New Roman" panose="02020603050405020304" pitchFamily="18" charset="0"/>
              </a:rPr>
              <a:t>8</a:t>
            </a:r>
            <a:r>
              <a:rPr lang="en-US" sz="1650" kern="100" dirty="0">
                <a:solidFill>
                  <a:srgbClr val="000000"/>
                </a:solidFill>
                <a:highlight>
                  <a:srgbClr val="C0C0C0"/>
                </a:highlight>
                <a:ea typeface="新細明體" panose="02020500000000000000" pitchFamily="18" charset="-120"/>
                <a:cs typeface="Times New Roman" panose="02020603050405020304" pitchFamily="18" charset="0"/>
              </a:rPr>
              <a:t>-02-08</a:t>
            </a:r>
            <a:endParaRPr lang="zh-TW" altLang="en-US" sz="1650" kern="100" dirty="0">
              <a:highlight>
                <a:srgbClr val="C0C0C0"/>
              </a:highlight>
              <a:ea typeface="新細明體" panose="02020500000000000000" pitchFamily="18" charset="-12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7000"/>
    </mc:Choice>
    <mc:Fallback xmlns="">
      <p:transition spd="slow" advTm="370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sp>
        <p:nvSpPr>
          <p:cNvPr id="762" name="Google Shape;762;p34"/>
          <p:cNvSpPr txBox="1"/>
          <p:nvPr/>
        </p:nvSpPr>
        <p:spPr>
          <a:xfrm>
            <a:off x="3771900" y="2199293"/>
            <a:ext cx="9038493" cy="1523159"/>
          </a:xfrm>
          <a:prstGeom prst="rect">
            <a:avLst/>
          </a:prstGeom>
          <a:noFill/>
          <a:ln>
            <a:noFill/>
          </a:ln>
        </p:spPr>
        <p:txBody>
          <a:bodyPr spcFirstLastPara="1" wrap="square" lIns="0" tIns="19988" rIns="0" bIns="0" anchor="t" anchorCtr="0">
            <a:spAutoFit/>
          </a:bodyPr>
          <a:lstStyle/>
          <a:p>
            <a:pPr marL="19050"/>
            <a:r>
              <a:rPr lang="en-US" altLang="zh-TW" sz="3600" b="1" dirty="0">
                <a:solidFill>
                  <a:srgbClr val="1F497D">
                    <a:lumMod val="75000"/>
                  </a:srgbClr>
                </a:solidFill>
                <a:latin typeface="微軟正黑體" panose="020B0604030504040204" pitchFamily="34" charset="-120"/>
                <a:ea typeface="微軟正黑體" panose="020B0604030504040204" pitchFamily="34" charset="-120"/>
              </a:rPr>
              <a:t>Step2-2</a:t>
            </a:r>
            <a:r>
              <a:rPr lang="zh-TW" altLang="en-US" sz="3600" b="1" dirty="0">
                <a:solidFill>
                  <a:srgbClr val="1F497D">
                    <a:lumMod val="75000"/>
                  </a:srgbClr>
                </a:solidFill>
                <a:latin typeface="微軟正黑體" panose="020B0604030504040204" pitchFamily="34" charset="-120"/>
                <a:ea typeface="微軟正黑體" panose="020B0604030504040204" pitchFamily="34" charset="-120"/>
              </a:rPr>
              <a:t>：</a:t>
            </a:r>
            <a:r>
              <a:rPr lang="zh-TW" altLang="en-US" sz="3600" b="1" dirty="0">
                <a:solidFill>
                  <a:srgbClr val="1F497D">
                    <a:lumMod val="75000"/>
                  </a:srgbClr>
                </a:solidFill>
                <a:latin typeface="微軟正黑體" panose="020B0604030504040204" pitchFamily="34" charset="-120"/>
                <a:ea typeface="微軟正黑體" panose="020B0604030504040204" pitchFamily="34" charset="-120"/>
                <a:sym typeface="Microsoft JhengHei"/>
              </a:rPr>
              <a:t>設定論文開放時間</a:t>
            </a:r>
            <a:endParaRPr lang="en-US" altLang="zh-TW" sz="3600" b="1" dirty="0">
              <a:solidFill>
                <a:srgbClr val="1F497D">
                  <a:lumMod val="75000"/>
                </a:srgbClr>
              </a:solidFill>
              <a:latin typeface="微軟正黑體" panose="020B0604030504040204" pitchFamily="34" charset="-120"/>
              <a:ea typeface="微軟正黑體" panose="020B0604030504040204" pitchFamily="34" charset="-120"/>
              <a:sym typeface="Microsoft JhengHei"/>
            </a:endParaRPr>
          </a:p>
          <a:p>
            <a:pPr marL="19050" algn="l" rtl="0">
              <a:spcBef>
                <a:spcPts val="158"/>
              </a:spcBef>
            </a:pPr>
            <a:r>
              <a:rPr lang="en-US" sz="3000" b="1" dirty="0" err="1">
                <a:solidFill>
                  <a:srgbClr val="E36C09"/>
                </a:solidFill>
                <a:latin typeface="Microsoft JhengHei"/>
                <a:ea typeface="Microsoft JhengHei"/>
                <a:cs typeface="Microsoft JhengHei"/>
                <a:sym typeface="Microsoft JhengHei"/>
              </a:rPr>
              <a:t>延後公開</a:t>
            </a:r>
            <a:r>
              <a:rPr lang="en-US" sz="3000" b="1" dirty="0">
                <a:solidFill>
                  <a:srgbClr val="E36C09"/>
                </a:solidFill>
                <a:latin typeface="Microsoft JhengHei"/>
                <a:ea typeface="Microsoft JhengHei"/>
                <a:cs typeface="Microsoft JhengHei"/>
                <a:sym typeface="Microsoft JhengHei"/>
              </a:rPr>
              <a:t>，</a:t>
            </a:r>
            <a:r>
              <a:rPr lang="zh-TW" altLang="en-US" sz="3000" b="1" dirty="0">
                <a:solidFill>
                  <a:srgbClr val="E36C09"/>
                </a:solidFill>
                <a:latin typeface="Microsoft JhengHei"/>
                <a:ea typeface="Microsoft JhengHei"/>
                <a:cs typeface="Microsoft JhengHei"/>
                <a:sym typeface="Microsoft JhengHei"/>
              </a:rPr>
              <a:t>依據申請書延後開放時間，</a:t>
            </a:r>
            <a:r>
              <a:rPr lang="en-US" sz="3000" b="1" dirty="0" err="1">
                <a:solidFill>
                  <a:srgbClr val="E36C09"/>
                </a:solidFill>
                <a:latin typeface="Microsoft JhengHei"/>
                <a:ea typeface="Microsoft JhengHei"/>
                <a:cs typeface="Microsoft JhengHei"/>
                <a:sym typeface="Microsoft JhengHei"/>
              </a:rPr>
              <a:t>設定</a:t>
            </a:r>
            <a:r>
              <a:rPr lang="zh-TW" altLang="en-US" sz="3000" b="1" dirty="0">
                <a:solidFill>
                  <a:srgbClr val="E36C09"/>
                </a:solidFill>
                <a:latin typeface="Microsoft JhengHei"/>
                <a:ea typeface="Microsoft JhengHei"/>
                <a:cs typeface="Microsoft JhengHei"/>
                <a:sym typeface="Microsoft JhengHei"/>
              </a:rPr>
              <a:t>電子論文全文檔</a:t>
            </a:r>
            <a:r>
              <a:rPr lang="en-US" sz="3000" b="1" dirty="0" err="1">
                <a:solidFill>
                  <a:srgbClr val="E36C09"/>
                </a:solidFill>
                <a:latin typeface="Microsoft JhengHei"/>
                <a:ea typeface="Microsoft JhengHei"/>
                <a:cs typeface="Microsoft JhengHei"/>
                <a:sym typeface="Microsoft JhengHei"/>
              </a:rPr>
              <a:t>延後開放時間</a:t>
            </a:r>
            <a:endParaRPr sz="3000" dirty="0">
              <a:solidFill>
                <a:srgbClr val="E36C09"/>
              </a:solidFill>
              <a:latin typeface="Microsoft JhengHei"/>
              <a:ea typeface="Microsoft JhengHei"/>
              <a:cs typeface="Microsoft JhengHei"/>
              <a:sym typeface="Microsoft JhengHei"/>
            </a:endParaRPr>
          </a:p>
        </p:txBody>
      </p:sp>
      <p:sp>
        <p:nvSpPr>
          <p:cNvPr id="766" name="Google Shape;766;p34"/>
          <p:cNvSpPr txBox="1">
            <a:spLocks noGrp="1"/>
          </p:cNvSpPr>
          <p:nvPr>
            <p:ph type="sldNum" sz="quarter" idx="7"/>
          </p:nvPr>
        </p:nvSpPr>
        <p:spPr>
          <a:prstGeom prst="rect">
            <a:avLst/>
          </a:prstGeom>
          <a:noFill/>
          <a:ln>
            <a:noFill/>
          </a:ln>
        </p:spPr>
        <p:txBody>
          <a:bodyPr spcFirstLastPara="1" wrap="square" lIns="0" tIns="0" rIns="0" bIns="0" anchor="t" anchorCtr="0">
            <a:spAutoFit/>
          </a:bodyPr>
          <a:lstStyle/>
          <a:p>
            <a:pPr marL="38100" rtl="0"/>
            <a:fld id="{00000000-1234-1234-1234-123412341234}" type="slidenum">
              <a:rPr lang="en-US"/>
              <a:pPr marL="38100" rtl="0"/>
              <a:t>33</a:t>
            </a:fld>
            <a:endParaRPr/>
          </a:p>
        </p:txBody>
      </p:sp>
      <p:sp>
        <p:nvSpPr>
          <p:cNvPr id="8" name="標題 1"/>
          <p:cNvSpPr txBox="1">
            <a:spLocks/>
          </p:cNvSpPr>
          <p:nvPr/>
        </p:nvSpPr>
        <p:spPr>
          <a:xfrm>
            <a:off x="2608199" y="942549"/>
            <a:ext cx="12420441" cy="923330"/>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4000" b="0" i="0" u="none" strike="noStrike" cap="none">
                <a:solidFill>
                  <a:srgbClr val="660066"/>
                </a:solidFill>
                <a:latin typeface="Microsoft JhengHei"/>
                <a:ea typeface="Microsoft JhengHei"/>
                <a:cs typeface="Microsoft JhengHei"/>
                <a:sym typeface="Microsoft JhengHe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zh-TW" altLang="en-US" sz="6000" b="1" dirty="0">
                <a:solidFill>
                  <a:srgbClr val="000000"/>
                </a:solidFill>
              </a:rPr>
              <a:t>上傳論文資料</a:t>
            </a:r>
            <a:endParaRPr lang="zh-TW" altLang="en-US" sz="6000" dirty="0"/>
          </a:p>
        </p:txBody>
      </p:sp>
      <p:pic>
        <p:nvPicPr>
          <p:cNvPr id="6" name="圖片 5">
            <a:extLst>
              <a:ext uri="{FF2B5EF4-FFF2-40B4-BE49-F238E27FC236}">
                <a16:creationId xmlns:a16="http://schemas.microsoft.com/office/drawing/2014/main" id="{5344A958-3690-4225-9BCD-53CCB8469CDF}"/>
              </a:ext>
            </a:extLst>
          </p:cNvPr>
          <p:cNvPicPr>
            <a:picLocks noChangeAspect="1"/>
          </p:cNvPicPr>
          <p:nvPr/>
        </p:nvPicPr>
        <p:blipFill>
          <a:blip r:embed="rId3"/>
          <a:stretch>
            <a:fillRect/>
          </a:stretch>
        </p:blipFill>
        <p:spPr>
          <a:xfrm>
            <a:off x="3106689" y="3910042"/>
            <a:ext cx="12074622" cy="49727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2000"/>
    </mc:Choice>
    <mc:Fallback xmlns="">
      <p:transition spd="slow" advTm="120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772" name="Google Shape;772;p35"/>
          <p:cNvSpPr/>
          <p:nvPr/>
        </p:nvSpPr>
        <p:spPr>
          <a:xfrm>
            <a:off x="2287142" y="1142"/>
            <a:ext cx="1371600" cy="0"/>
          </a:xfrm>
          <a:custGeom>
            <a:avLst/>
            <a:gdLst/>
            <a:ahLst/>
            <a:cxnLst/>
            <a:rect l="l" t="t" r="r" b="b"/>
            <a:pathLst>
              <a:path w="914400" h="120000" extrusionOk="0">
                <a:moveTo>
                  <a:pt x="0" y="0"/>
                </a:moveTo>
                <a:lnTo>
                  <a:pt x="914400" y="0"/>
                </a:lnTo>
              </a:path>
            </a:pathLst>
          </a:custGeom>
          <a:noFill/>
          <a:ln w="9525" cap="flat" cmpd="sng">
            <a:solidFill>
              <a:srgbClr val="FBFFFF"/>
            </a:solidFill>
            <a:prstDash val="solid"/>
            <a:round/>
            <a:headEnd type="none" w="sm" len="sm"/>
            <a:tailEnd type="none" w="sm" len="sm"/>
          </a:ln>
        </p:spPr>
        <p:txBody>
          <a:bodyPr spcFirstLastPara="1" wrap="square" lIns="0" tIns="0" rIns="0" bIns="0" anchor="t" anchorCtr="0">
            <a:noAutofit/>
          </a:bodyPr>
          <a:lstStyle/>
          <a:p>
            <a:pPr algn="l" rtl="0"/>
            <a:endParaRPr sz="2700">
              <a:solidFill>
                <a:schemeClr val="dk1"/>
              </a:solidFill>
              <a:latin typeface="Calibri"/>
              <a:ea typeface="Calibri"/>
              <a:cs typeface="Calibri"/>
              <a:sym typeface="Calibri"/>
            </a:endParaRPr>
          </a:p>
        </p:txBody>
      </p:sp>
      <p:sp>
        <p:nvSpPr>
          <p:cNvPr id="773" name="Google Shape;773;p35"/>
          <p:cNvSpPr/>
          <p:nvPr/>
        </p:nvSpPr>
        <p:spPr>
          <a:xfrm>
            <a:off x="2287142" y="1142"/>
            <a:ext cx="1371600" cy="0"/>
          </a:xfrm>
          <a:custGeom>
            <a:avLst/>
            <a:gdLst/>
            <a:ahLst/>
            <a:cxnLst/>
            <a:rect l="l" t="t" r="r" b="b"/>
            <a:pathLst>
              <a:path w="914400" h="120000" extrusionOk="0">
                <a:moveTo>
                  <a:pt x="0" y="0"/>
                </a:moveTo>
                <a:lnTo>
                  <a:pt x="914400" y="0"/>
                </a:lnTo>
              </a:path>
            </a:pathLst>
          </a:custGeom>
          <a:noFill/>
          <a:ln w="9525" cap="flat" cmpd="sng">
            <a:solidFill>
              <a:srgbClr val="FBFFFF"/>
            </a:solidFill>
            <a:prstDash val="solid"/>
            <a:round/>
            <a:headEnd type="none" w="sm" len="sm"/>
            <a:tailEnd type="none" w="sm" len="sm"/>
          </a:ln>
        </p:spPr>
        <p:txBody>
          <a:bodyPr spcFirstLastPara="1" wrap="square" lIns="0" tIns="0" rIns="0" bIns="0" anchor="t" anchorCtr="0">
            <a:noAutofit/>
          </a:bodyPr>
          <a:lstStyle/>
          <a:p>
            <a:pPr algn="l" rtl="0"/>
            <a:endParaRPr sz="2700">
              <a:solidFill>
                <a:schemeClr val="dk1"/>
              </a:solidFill>
              <a:latin typeface="Calibri"/>
              <a:ea typeface="Calibri"/>
              <a:cs typeface="Calibri"/>
              <a:sym typeface="Calibri"/>
            </a:endParaRPr>
          </a:p>
        </p:txBody>
      </p:sp>
      <p:sp>
        <p:nvSpPr>
          <p:cNvPr id="774" name="Google Shape;774;p35"/>
          <p:cNvSpPr txBox="1">
            <a:spLocks noGrp="1"/>
          </p:cNvSpPr>
          <p:nvPr>
            <p:ph type="title" idx="4294967295"/>
          </p:nvPr>
        </p:nvSpPr>
        <p:spPr>
          <a:xfrm>
            <a:off x="1600200" y="829129"/>
            <a:ext cx="5524500" cy="942975"/>
          </a:xfrm>
          <a:prstGeom prst="rect">
            <a:avLst/>
          </a:prstGeom>
          <a:noFill/>
          <a:ln>
            <a:noFill/>
          </a:ln>
        </p:spPr>
        <p:txBody>
          <a:bodyPr spcFirstLastPara="1" wrap="square" lIns="0" tIns="19050" rIns="0" bIns="0" anchor="t" anchorCtr="0">
            <a:spAutoFit/>
          </a:bodyPr>
          <a:lstStyle/>
          <a:p>
            <a:pPr marL="19050" algn="l" rtl="0"/>
            <a:r>
              <a:rPr lang="en-US" sz="6000" dirty="0" err="1">
                <a:solidFill>
                  <a:srgbClr val="000000"/>
                </a:solidFill>
                <a:latin typeface="Microsoft JhengHei"/>
                <a:ea typeface="Microsoft JhengHei"/>
                <a:cs typeface="Microsoft JhengHei"/>
                <a:sym typeface="Microsoft JhengHei"/>
              </a:rPr>
              <a:t>上傳授權書</a:t>
            </a:r>
            <a:endParaRPr sz="6000" dirty="0">
              <a:latin typeface="Microsoft JhengHei"/>
              <a:ea typeface="Microsoft JhengHei"/>
              <a:cs typeface="Microsoft JhengHei"/>
              <a:sym typeface="Microsoft JhengHei"/>
            </a:endParaRPr>
          </a:p>
        </p:txBody>
      </p:sp>
      <p:sp>
        <p:nvSpPr>
          <p:cNvPr id="775" name="Google Shape;775;p35"/>
          <p:cNvSpPr txBox="1"/>
          <p:nvPr/>
        </p:nvSpPr>
        <p:spPr>
          <a:xfrm>
            <a:off x="3027455" y="1943100"/>
            <a:ext cx="8859746" cy="1061494"/>
          </a:xfrm>
          <a:prstGeom prst="rect">
            <a:avLst/>
          </a:prstGeom>
          <a:noFill/>
          <a:ln>
            <a:noFill/>
          </a:ln>
        </p:spPr>
        <p:txBody>
          <a:bodyPr spcFirstLastPara="1" wrap="square" lIns="0" tIns="19988" rIns="0" bIns="0" anchor="t" anchorCtr="0">
            <a:spAutoFit/>
          </a:bodyPr>
          <a:lstStyle/>
          <a:p>
            <a:pPr marL="19050"/>
            <a:r>
              <a:rPr lang="en-US" altLang="zh-TW" sz="3600" b="1" dirty="0">
                <a:solidFill>
                  <a:srgbClr val="1F497D">
                    <a:lumMod val="75000"/>
                  </a:srgbClr>
                </a:solidFill>
                <a:latin typeface="微軟正黑體" panose="020B0604030504040204" pitchFamily="34" charset="-120"/>
                <a:ea typeface="微軟正黑體" panose="020B0604030504040204" pitchFamily="34" charset="-120"/>
              </a:rPr>
              <a:t>Step3</a:t>
            </a:r>
            <a:r>
              <a:rPr lang="zh-TW" altLang="en-US" sz="3600" b="1" dirty="0">
                <a:solidFill>
                  <a:srgbClr val="1F497D">
                    <a:lumMod val="75000"/>
                  </a:srgbClr>
                </a:solidFill>
                <a:latin typeface="微軟正黑體" panose="020B0604030504040204" pitchFamily="34" charset="-120"/>
                <a:ea typeface="微軟正黑體" panose="020B0604030504040204" pitchFamily="34" charset="-120"/>
              </a:rPr>
              <a:t>：</a:t>
            </a:r>
            <a:r>
              <a:rPr lang="en-US" altLang="zh-TW" sz="3600" b="1" dirty="0">
                <a:solidFill>
                  <a:srgbClr val="1F497D">
                    <a:lumMod val="75000"/>
                  </a:srgbClr>
                </a:solidFill>
                <a:latin typeface="微軟正黑體" panose="020B0604030504040204" pitchFamily="34" charset="-120"/>
                <a:ea typeface="微軟正黑體" panose="020B0604030504040204" pitchFamily="34" charset="-120"/>
                <a:sym typeface="Microsoft JhengHei"/>
              </a:rPr>
              <a:t> </a:t>
            </a:r>
            <a:r>
              <a:rPr lang="en-US" altLang="zh-TW" sz="3600" b="1" dirty="0" err="1">
                <a:solidFill>
                  <a:srgbClr val="1F497D">
                    <a:lumMod val="75000"/>
                  </a:srgbClr>
                </a:solidFill>
                <a:latin typeface="微軟正黑體" panose="020B0604030504040204" pitchFamily="34" charset="-120"/>
                <a:ea typeface="微軟正黑體" panose="020B0604030504040204" pitchFamily="34" charset="-120"/>
                <a:sym typeface="Microsoft JhengHei"/>
              </a:rPr>
              <a:t>列印及上傳授權書</a:t>
            </a:r>
            <a:endParaRPr sz="3600" b="1" dirty="0">
              <a:solidFill>
                <a:srgbClr val="1F497D">
                  <a:lumMod val="75000"/>
                </a:srgbClr>
              </a:solidFill>
              <a:latin typeface="微軟正黑體" panose="020B0604030504040204" pitchFamily="34" charset="-120"/>
              <a:ea typeface="微軟正黑體" panose="020B0604030504040204" pitchFamily="34" charset="-120"/>
            </a:endParaRPr>
          </a:p>
          <a:p>
            <a:pPr marL="19050" algn="l" rtl="0">
              <a:spcBef>
                <a:spcPts val="158"/>
              </a:spcBef>
            </a:pPr>
            <a:r>
              <a:rPr lang="en-US" sz="3000" b="1" dirty="0" err="1">
                <a:solidFill>
                  <a:srgbClr val="E36C09"/>
                </a:solidFill>
                <a:latin typeface="Microsoft JhengHei"/>
                <a:ea typeface="Microsoft JhengHei"/>
                <a:cs typeface="Microsoft JhengHei"/>
                <a:sym typeface="Microsoft JhengHei"/>
              </a:rPr>
              <a:t>列印及簽署授權書，並上傳至系統</a:t>
            </a:r>
            <a:endParaRPr sz="3000" dirty="0">
              <a:solidFill>
                <a:srgbClr val="E36C09"/>
              </a:solidFill>
              <a:latin typeface="Microsoft JhengHei"/>
              <a:ea typeface="Microsoft JhengHei"/>
              <a:cs typeface="Microsoft JhengHei"/>
              <a:sym typeface="Microsoft JhengHei"/>
            </a:endParaRPr>
          </a:p>
        </p:txBody>
      </p:sp>
      <p:sp>
        <p:nvSpPr>
          <p:cNvPr id="777" name="Google Shape;777;p35"/>
          <p:cNvSpPr/>
          <p:nvPr/>
        </p:nvSpPr>
        <p:spPr>
          <a:xfrm>
            <a:off x="13257628" y="804496"/>
            <a:ext cx="3658771" cy="9063404"/>
          </a:xfrm>
          <a:custGeom>
            <a:avLst/>
            <a:gdLst/>
            <a:ahLst/>
            <a:cxnLst/>
            <a:rect l="l" t="t" r="r" b="b"/>
            <a:pathLst>
              <a:path w="2097404" h="4026535" extrusionOk="0">
                <a:moveTo>
                  <a:pt x="0" y="0"/>
                </a:moveTo>
                <a:lnTo>
                  <a:pt x="2097024" y="0"/>
                </a:lnTo>
                <a:lnTo>
                  <a:pt x="2097024" y="4026408"/>
                </a:lnTo>
                <a:lnTo>
                  <a:pt x="0" y="4026408"/>
                </a:lnTo>
                <a:lnTo>
                  <a:pt x="0" y="0"/>
                </a:lnTo>
                <a:close/>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algn="l" rtl="0"/>
            <a:endParaRPr sz="2700">
              <a:ln w="38100">
                <a:solidFill>
                  <a:schemeClr val="tx1"/>
                </a:solidFill>
              </a:ln>
              <a:solidFill>
                <a:schemeClr val="tx1"/>
              </a:solidFill>
              <a:latin typeface="Calibri"/>
              <a:ea typeface="Calibri"/>
              <a:cs typeface="Calibri"/>
              <a:sym typeface="Calibri"/>
            </a:endParaRPr>
          </a:p>
        </p:txBody>
      </p:sp>
      <p:sp>
        <p:nvSpPr>
          <p:cNvPr id="778" name="Google Shape;778;p35"/>
          <p:cNvSpPr txBox="1"/>
          <p:nvPr/>
        </p:nvSpPr>
        <p:spPr>
          <a:xfrm>
            <a:off x="3027452" y="3058433"/>
            <a:ext cx="9126449" cy="1291379"/>
          </a:xfrm>
          <a:prstGeom prst="rect">
            <a:avLst/>
          </a:prstGeom>
          <a:noFill/>
          <a:ln>
            <a:noFill/>
          </a:ln>
        </p:spPr>
        <p:txBody>
          <a:bodyPr spcFirstLastPara="1" wrap="square" lIns="0" tIns="19050" rIns="0" bIns="0" anchor="t" anchorCtr="0">
            <a:spAutoFit/>
          </a:bodyPr>
          <a:lstStyle/>
          <a:p>
            <a:pPr marL="532448" marR="270510" indent="-514350" algn="just" rtl="0">
              <a:lnSpc>
                <a:spcPct val="150000"/>
              </a:lnSpc>
            </a:pPr>
            <a:r>
              <a:rPr lang="en-US" sz="2700" b="1" dirty="0">
                <a:solidFill>
                  <a:srgbClr val="595958"/>
                </a:solidFill>
                <a:latin typeface="Microsoft JhengHei"/>
                <a:ea typeface="Microsoft JhengHei"/>
                <a:cs typeface="Microsoft JhengHei"/>
                <a:sym typeface="Microsoft JhengHei"/>
              </a:rPr>
              <a:t>1.請</a:t>
            </a:r>
            <a:r>
              <a:rPr lang="en-US" sz="2700" b="1" dirty="0">
                <a:solidFill>
                  <a:srgbClr val="0000FF"/>
                </a:solidFill>
                <a:latin typeface="Microsoft JhengHei"/>
                <a:ea typeface="Microsoft JhengHei"/>
                <a:cs typeface="Microsoft JhengHei"/>
                <a:sym typeface="Microsoft JhengHei"/>
              </a:rPr>
              <a:t>自行上線列印授權書(給國圖與給學校的各1張)</a:t>
            </a:r>
            <a:r>
              <a:rPr lang="en-US" sz="2700" b="1" dirty="0">
                <a:solidFill>
                  <a:srgbClr val="595958"/>
                </a:solidFill>
                <a:latin typeface="Microsoft JhengHei"/>
                <a:ea typeface="Microsoft JhengHei"/>
                <a:cs typeface="Microsoft JhengHei"/>
                <a:sym typeface="Microsoft JhengHei"/>
              </a:rPr>
              <a:t>。</a:t>
            </a:r>
            <a:endParaRPr sz="2700" b="1" dirty="0">
              <a:solidFill>
                <a:srgbClr val="595958"/>
              </a:solidFill>
              <a:latin typeface="Microsoft JhengHei"/>
              <a:ea typeface="Microsoft JhengHei"/>
              <a:cs typeface="Microsoft JhengHei"/>
              <a:sym typeface="Microsoft JhengHei"/>
            </a:endParaRPr>
          </a:p>
          <a:p>
            <a:pPr marL="532448" marR="270510" indent="-514350" algn="just" rtl="0">
              <a:lnSpc>
                <a:spcPct val="150000"/>
              </a:lnSpc>
              <a:spcBef>
                <a:spcPts val="150"/>
              </a:spcBef>
            </a:pPr>
            <a:r>
              <a:rPr lang="en-US" sz="2700" dirty="0">
                <a:solidFill>
                  <a:schemeClr val="dk1"/>
                </a:solidFill>
                <a:latin typeface="Microsoft JhengHei"/>
                <a:ea typeface="Microsoft JhengHei"/>
                <a:cs typeface="Microsoft JhengHei"/>
                <a:sym typeface="Microsoft JhengHei"/>
              </a:rPr>
              <a:t>2.拍照或掃描上傳至系統</a:t>
            </a:r>
            <a:endParaRPr sz="2700" dirty="0">
              <a:solidFill>
                <a:schemeClr val="dk1"/>
              </a:solidFill>
              <a:latin typeface="Microsoft JhengHei"/>
              <a:ea typeface="Microsoft JhengHei"/>
              <a:cs typeface="Microsoft JhengHei"/>
              <a:sym typeface="Microsoft JhengHei"/>
            </a:endParaRPr>
          </a:p>
        </p:txBody>
      </p:sp>
      <p:sp>
        <p:nvSpPr>
          <p:cNvPr id="780" name="Google Shape;780;p35"/>
          <p:cNvSpPr txBox="1"/>
          <p:nvPr/>
        </p:nvSpPr>
        <p:spPr>
          <a:xfrm>
            <a:off x="2519513" y="4343400"/>
            <a:ext cx="9860120" cy="4742263"/>
          </a:xfrm>
          <a:prstGeom prst="rect">
            <a:avLst/>
          </a:prstGeom>
          <a:solidFill>
            <a:srgbClr val="F2F2F2"/>
          </a:solidFill>
          <a:ln>
            <a:noFill/>
          </a:ln>
        </p:spPr>
        <p:txBody>
          <a:bodyPr spcFirstLastPara="1" wrap="square" lIns="137138" tIns="68550" rIns="137138" bIns="68550" anchor="t" anchorCtr="0">
            <a:spAutoFit/>
          </a:bodyPr>
          <a:lstStyle/>
          <a:p>
            <a:pPr marL="532448" marR="270510" indent="-514350" algn="just" rtl="0">
              <a:lnSpc>
                <a:spcPct val="150000"/>
              </a:lnSpc>
            </a:pPr>
            <a:r>
              <a:rPr lang="en-US" sz="2400" dirty="0" err="1">
                <a:solidFill>
                  <a:srgbClr val="FF0000"/>
                </a:solidFill>
                <a:latin typeface="Microsoft JhengHei"/>
                <a:ea typeface="Microsoft JhengHei"/>
                <a:cs typeface="Microsoft JhengHei"/>
                <a:sym typeface="Microsoft JhengHei"/>
              </a:rPr>
              <a:t>授權書注意事項</a:t>
            </a:r>
            <a:r>
              <a:rPr lang="en-US" sz="2400" dirty="0">
                <a:solidFill>
                  <a:srgbClr val="FF0000"/>
                </a:solidFill>
                <a:latin typeface="Microsoft JhengHei"/>
                <a:ea typeface="Microsoft JhengHei"/>
                <a:cs typeface="Microsoft JhengHei"/>
                <a:sym typeface="Microsoft JhengHei"/>
              </a:rPr>
              <a:t>：</a:t>
            </a:r>
            <a:endParaRPr dirty="0"/>
          </a:p>
          <a:p>
            <a:pPr marL="532448" marR="270510" indent="-514350" algn="just" rtl="0">
              <a:lnSpc>
                <a:spcPct val="150000"/>
              </a:lnSpc>
              <a:spcBef>
                <a:spcPts val="150"/>
              </a:spcBef>
            </a:pPr>
            <a:r>
              <a:rPr lang="en-US" sz="2400" dirty="0">
                <a:solidFill>
                  <a:srgbClr val="FF0000"/>
                </a:solidFill>
                <a:latin typeface="Microsoft JhengHei"/>
                <a:ea typeface="Microsoft JhengHei"/>
                <a:cs typeface="Microsoft JhengHei"/>
                <a:sym typeface="Microsoft JhengHei"/>
              </a:rPr>
              <a:t>1.授權書列印並正楷</a:t>
            </a:r>
            <a:r>
              <a:rPr lang="zh-TW" altLang="en-US" sz="2400" dirty="0">
                <a:solidFill>
                  <a:srgbClr val="FF0000"/>
                </a:solidFill>
                <a:latin typeface="Microsoft JhengHei"/>
                <a:ea typeface="Microsoft JhengHei"/>
                <a:cs typeface="Microsoft JhengHei"/>
                <a:sym typeface="Microsoft JhengHei"/>
              </a:rPr>
              <a:t>手寫</a:t>
            </a:r>
            <a:r>
              <a:rPr lang="en-US" sz="2400" dirty="0" err="1">
                <a:solidFill>
                  <a:srgbClr val="FF0000"/>
                </a:solidFill>
                <a:latin typeface="Microsoft JhengHei"/>
                <a:ea typeface="Microsoft JhengHei"/>
                <a:cs typeface="Microsoft JhengHei"/>
                <a:sym typeface="Microsoft JhengHei"/>
              </a:rPr>
              <a:t>親筆簽名後，請自行拍照、掃描成JPG或PDF檔，再於此網頁上傳</a:t>
            </a:r>
            <a:r>
              <a:rPr lang="en-US" sz="2400" dirty="0">
                <a:solidFill>
                  <a:srgbClr val="FF0000"/>
                </a:solidFill>
                <a:latin typeface="Microsoft JhengHei"/>
                <a:ea typeface="Microsoft JhengHei"/>
                <a:cs typeface="Microsoft JhengHei"/>
                <a:sym typeface="Microsoft JhengHei"/>
              </a:rPr>
              <a:t>。</a:t>
            </a:r>
            <a:endParaRPr dirty="0"/>
          </a:p>
          <a:p>
            <a:pPr marL="532448" marR="270510" indent="-514350" algn="just" rtl="0">
              <a:lnSpc>
                <a:spcPct val="150000"/>
              </a:lnSpc>
              <a:spcBef>
                <a:spcPts val="150"/>
              </a:spcBef>
            </a:pPr>
            <a:r>
              <a:rPr lang="en-US" sz="2400" dirty="0">
                <a:solidFill>
                  <a:srgbClr val="FF0000"/>
                </a:solidFill>
                <a:latin typeface="Microsoft JhengHei"/>
                <a:ea typeface="Microsoft JhengHei"/>
                <a:cs typeface="Microsoft JhengHei"/>
                <a:sym typeface="Microsoft JhengHei"/>
              </a:rPr>
              <a:t>2.授權書有二張（學校、國圖），</a:t>
            </a:r>
            <a:r>
              <a:rPr lang="en-US" sz="2400" dirty="0" err="1">
                <a:solidFill>
                  <a:srgbClr val="FF0000"/>
                </a:solidFill>
                <a:latin typeface="Microsoft JhengHei"/>
                <a:ea typeface="Microsoft JhengHei"/>
                <a:cs typeface="Microsoft JhengHei"/>
                <a:sym typeface="Microsoft JhengHei"/>
              </a:rPr>
              <a:t>請</a:t>
            </a:r>
            <a:r>
              <a:rPr lang="en-US" sz="2700" b="1" dirty="0" err="1">
                <a:solidFill>
                  <a:srgbClr val="FF0000"/>
                </a:solidFill>
                <a:latin typeface="Microsoft JhengHei"/>
                <a:ea typeface="Microsoft JhengHei"/>
                <a:cs typeface="Microsoft JhengHei"/>
                <a:sym typeface="Microsoft JhengHei"/>
              </a:rPr>
              <a:t>上傳</a:t>
            </a:r>
            <a:r>
              <a:rPr lang="zh-TW" altLang="en-US" sz="2700" b="1" dirty="0">
                <a:solidFill>
                  <a:srgbClr val="FF0000"/>
                </a:solidFill>
                <a:latin typeface="Microsoft JhengHei"/>
                <a:ea typeface="Microsoft JhengHei"/>
                <a:cs typeface="Microsoft JhengHei"/>
                <a:sym typeface="Microsoft JhengHei"/>
              </a:rPr>
              <a:t>其中一</a:t>
            </a:r>
            <a:r>
              <a:rPr lang="en-US" sz="2700" b="1" dirty="0" err="1">
                <a:solidFill>
                  <a:srgbClr val="FF0000"/>
                </a:solidFill>
                <a:latin typeface="Microsoft JhengHei"/>
                <a:ea typeface="Microsoft JhengHei"/>
                <a:cs typeface="Microsoft JhengHei"/>
                <a:sym typeface="Microsoft JhengHei"/>
              </a:rPr>
              <a:t>張即可</a:t>
            </a:r>
            <a:r>
              <a:rPr lang="en-US" sz="2400" dirty="0">
                <a:solidFill>
                  <a:srgbClr val="FF0000"/>
                </a:solidFill>
                <a:latin typeface="Microsoft JhengHei"/>
                <a:ea typeface="Microsoft JhengHei"/>
                <a:cs typeface="Microsoft JhengHei"/>
                <a:sym typeface="Microsoft JhengHei"/>
              </a:rPr>
              <a:t>。</a:t>
            </a:r>
            <a:endParaRPr dirty="0"/>
          </a:p>
          <a:p>
            <a:pPr marL="532448" marR="270510" indent="-514350" algn="just" rtl="0">
              <a:lnSpc>
                <a:spcPct val="150000"/>
              </a:lnSpc>
              <a:spcBef>
                <a:spcPts val="150"/>
              </a:spcBef>
            </a:pPr>
            <a:r>
              <a:rPr lang="en-US" sz="2400" dirty="0">
                <a:solidFill>
                  <a:srgbClr val="FF0000"/>
                </a:solidFill>
                <a:latin typeface="Microsoft JhengHei"/>
                <a:ea typeface="Microsoft JhengHei"/>
                <a:cs typeface="Microsoft JhengHei"/>
                <a:sym typeface="Microsoft JhengHei"/>
              </a:rPr>
              <a:t>3.拍照、掃描後之JPG或PDF檔，請確認影像清晰且授權開放日期正確再上傳。</a:t>
            </a:r>
            <a:endParaRPr dirty="0"/>
          </a:p>
          <a:p>
            <a:pPr marL="532448" marR="270510" indent="-514350" algn="just" rtl="0">
              <a:lnSpc>
                <a:spcPct val="150000"/>
              </a:lnSpc>
              <a:spcBef>
                <a:spcPts val="150"/>
              </a:spcBef>
            </a:pPr>
            <a:r>
              <a:rPr lang="en-US" sz="2400" dirty="0">
                <a:solidFill>
                  <a:srgbClr val="FF0000"/>
                </a:solidFill>
                <a:latin typeface="Microsoft JhengHei"/>
                <a:ea typeface="Microsoft JhengHei"/>
                <a:cs typeface="Microsoft JhengHei"/>
                <a:sym typeface="Microsoft JhengHei"/>
              </a:rPr>
              <a:t>4.</a:t>
            </a:r>
            <a:r>
              <a:rPr lang="zh-TW" altLang="en-US" sz="2400" dirty="0">
                <a:solidFill>
                  <a:srgbClr val="FF0000"/>
                </a:solidFill>
                <a:latin typeface="Microsoft JhengHei"/>
                <a:ea typeface="Microsoft JhengHei"/>
                <a:cs typeface="Microsoft JhengHei"/>
                <a:sym typeface="Microsoft JhengHei"/>
              </a:rPr>
              <a:t>審核不通過，系統將自動刪除授權書掃描檔。重新送審時，須再次上傳授權書。</a:t>
            </a:r>
            <a:endParaRPr sz="2400" dirty="0">
              <a:solidFill>
                <a:schemeClr val="dk1"/>
              </a:solidFill>
              <a:latin typeface="Calibri"/>
              <a:ea typeface="Calibri"/>
              <a:cs typeface="Calibri"/>
              <a:sym typeface="Calibri"/>
            </a:endParaRPr>
          </a:p>
        </p:txBody>
      </p:sp>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41448" y="831711"/>
            <a:ext cx="3544469" cy="9036190"/>
          </a:xfrm>
          <a:prstGeom prst="rect">
            <a:avLst/>
          </a:prstGeom>
        </p:spPr>
      </p:pic>
      <p:sp>
        <p:nvSpPr>
          <p:cNvPr id="12" name="Google Shape;766;p34">
            <a:extLst>
              <a:ext uri="{FF2B5EF4-FFF2-40B4-BE49-F238E27FC236}">
                <a16:creationId xmlns:a16="http://schemas.microsoft.com/office/drawing/2014/main" id="{9850C3EE-1846-46A8-9F3F-CD4E36A0AB83}"/>
              </a:ext>
            </a:extLst>
          </p:cNvPr>
          <p:cNvSpPr txBox="1">
            <a:spLocks/>
          </p:cNvSpPr>
          <p:nvPr/>
        </p:nvSpPr>
        <p:spPr>
          <a:xfrm>
            <a:off x="13472160" y="9566910"/>
            <a:ext cx="4206240" cy="276999"/>
          </a:xfrm>
          <a:prstGeom prst="rect">
            <a:avLst/>
          </a:prstGeom>
          <a:noFill/>
          <a:ln>
            <a:noFill/>
          </a:ln>
        </p:spPr>
        <p:txBody>
          <a:bodyPr spcFirstLastPara="1" wrap="square" lIns="0" tIns="0" rIns="0" bIns="0" anchor="t" anchorCtr="0">
            <a:spAutoFit/>
          </a:bodyPr>
          <a:lstStyle>
            <a:defPPr>
              <a:defRPr kern="0"/>
            </a:defPPr>
          </a:lstStyle>
          <a:p>
            <a:pPr marL="38100" algn="r" rtl="0"/>
            <a:fld id="{00000000-1234-1234-1234-123412341234}" type="slidenum">
              <a:rPr lang="en-US" smtClean="0"/>
              <a:pPr marL="38100" algn="r" rtl="0"/>
              <a:t>34</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65000"/>
    </mc:Choice>
    <mc:Fallback xmlns="">
      <p:transition spd="slow" advTm="6500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sp>
        <p:nvSpPr>
          <p:cNvPr id="785" name="Google Shape;785;p36"/>
          <p:cNvSpPr/>
          <p:nvPr/>
        </p:nvSpPr>
        <p:spPr>
          <a:xfrm>
            <a:off x="2287142" y="1142"/>
            <a:ext cx="1371600" cy="0"/>
          </a:xfrm>
          <a:custGeom>
            <a:avLst/>
            <a:gdLst/>
            <a:ahLst/>
            <a:cxnLst/>
            <a:rect l="l" t="t" r="r" b="b"/>
            <a:pathLst>
              <a:path w="914400" h="120000" extrusionOk="0">
                <a:moveTo>
                  <a:pt x="0" y="0"/>
                </a:moveTo>
                <a:lnTo>
                  <a:pt x="914400" y="0"/>
                </a:lnTo>
              </a:path>
            </a:pathLst>
          </a:custGeom>
          <a:noFill/>
          <a:ln w="9525" cap="flat" cmpd="sng">
            <a:solidFill>
              <a:srgbClr val="FBFFFF"/>
            </a:solidFill>
            <a:prstDash val="solid"/>
            <a:round/>
            <a:headEnd type="none" w="sm" len="sm"/>
            <a:tailEnd type="none" w="sm" len="sm"/>
          </a:ln>
        </p:spPr>
        <p:txBody>
          <a:bodyPr spcFirstLastPara="1" wrap="square" lIns="0" tIns="0" rIns="0" bIns="0" anchor="t" anchorCtr="0">
            <a:noAutofit/>
          </a:bodyPr>
          <a:lstStyle/>
          <a:p>
            <a:pPr algn="l" rtl="0"/>
            <a:endParaRPr sz="2700">
              <a:solidFill>
                <a:schemeClr val="dk1"/>
              </a:solidFill>
              <a:latin typeface="Calibri"/>
              <a:ea typeface="Calibri"/>
              <a:cs typeface="Calibri"/>
              <a:sym typeface="Calibri"/>
            </a:endParaRPr>
          </a:p>
        </p:txBody>
      </p:sp>
      <p:sp>
        <p:nvSpPr>
          <p:cNvPr id="786" name="Google Shape;786;p36"/>
          <p:cNvSpPr/>
          <p:nvPr/>
        </p:nvSpPr>
        <p:spPr>
          <a:xfrm>
            <a:off x="2287142" y="1142"/>
            <a:ext cx="1371600" cy="0"/>
          </a:xfrm>
          <a:custGeom>
            <a:avLst/>
            <a:gdLst/>
            <a:ahLst/>
            <a:cxnLst/>
            <a:rect l="l" t="t" r="r" b="b"/>
            <a:pathLst>
              <a:path w="914400" h="120000" extrusionOk="0">
                <a:moveTo>
                  <a:pt x="0" y="0"/>
                </a:moveTo>
                <a:lnTo>
                  <a:pt x="914400" y="0"/>
                </a:lnTo>
              </a:path>
            </a:pathLst>
          </a:custGeom>
          <a:noFill/>
          <a:ln w="9525" cap="flat" cmpd="sng">
            <a:solidFill>
              <a:srgbClr val="FBFFFF"/>
            </a:solidFill>
            <a:prstDash val="solid"/>
            <a:round/>
            <a:headEnd type="none" w="sm" len="sm"/>
            <a:tailEnd type="none" w="sm" len="sm"/>
          </a:ln>
        </p:spPr>
        <p:txBody>
          <a:bodyPr spcFirstLastPara="1" wrap="square" lIns="0" tIns="0" rIns="0" bIns="0" anchor="t" anchorCtr="0">
            <a:noAutofit/>
          </a:bodyPr>
          <a:lstStyle/>
          <a:p>
            <a:pPr algn="l" rtl="0"/>
            <a:endParaRPr sz="2700">
              <a:solidFill>
                <a:schemeClr val="dk1"/>
              </a:solidFill>
              <a:latin typeface="Calibri"/>
              <a:ea typeface="Calibri"/>
              <a:cs typeface="Calibri"/>
              <a:sym typeface="Calibri"/>
            </a:endParaRPr>
          </a:p>
        </p:txBody>
      </p:sp>
      <p:sp>
        <p:nvSpPr>
          <p:cNvPr id="791" name="Google Shape;791;p36"/>
          <p:cNvSpPr/>
          <p:nvPr/>
        </p:nvSpPr>
        <p:spPr>
          <a:xfrm>
            <a:off x="9036557" y="4171950"/>
            <a:ext cx="6195410" cy="1387371"/>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algn="l" rtl="0"/>
            <a:endParaRPr sz="2700">
              <a:solidFill>
                <a:schemeClr val="dk1"/>
              </a:solidFill>
              <a:latin typeface="Calibri"/>
              <a:ea typeface="Calibri"/>
              <a:cs typeface="Calibri"/>
              <a:sym typeface="Calibri"/>
            </a:endParaRPr>
          </a:p>
        </p:txBody>
      </p:sp>
      <p:sp>
        <p:nvSpPr>
          <p:cNvPr id="792" name="Google Shape;792;p36"/>
          <p:cNvSpPr/>
          <p:nvPr/>
        </p:nvSpPr>
        <p:spPr>
          <a:xfrm>
            <a:off x="9029700" y="4165091"/>
            <a:ext cx="6204585" cy="1399223"/>
          </a:xfrm>
          <a:custGeom>
            <a:avLst/>
            <a:gdLst/>
            <a:ahLst/>
            <a:cxnLst/>
            <a:rect l="l" t="t" r="r" b="b"/>
            <a:pathLst>
              <a:path w="4136390" h="932814" extrusionOk="0">
                <a:moveTo>
                  <a:pt x="0" y="0"/>
                </a:moveTo>
                <a:lnTo>
                  <a:pt x="4136136" y="0"/>
                </a:lnTo>
                <a:lnTo>
                  <a:pt x="4136136" y="932688"/>
                </a:lnTo>
                <a:lnTo>
                  <a:pt x="0" y="932688"/>
                </a:lnTo>
                <a:lnTo>
                  <a:pt x="0" y="0"/>
                </a:lnTo>
                <a:close/>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algn="l" rtl="0"/>
            <a:endParaRPr sz="2700">
              <a:solidFill>
                <a:schemeClr val="dk1"/>
              </a:solidFill>
              <a:latin typeface="Calibri"/>
              <a:ea typeface="Calibri"/>
              <a:cs typeface="Calibri"/>
              <a:sym typeface="Calibri"/>
            </a:endParaRPr>
          </a:p>
        </p:txBody>
      </p:sp>
      <p:sp>
        <p:nvSpPr>
          <p:cNvPr id="793" name="Google Shape;793;p36"/>
          <p:cNvSpPr txBox="1"/>
          <p:nvPr/>
        </p:nvSpPr>
        <p:spPr>
          <a:xfrm>
            <a:off x="2998132" y="2240696"/>
            <a:ext cx="5703569" cy="5866655"/>
          </a:xfrm>
          <a:prstGeom prst="rect">
            <a:avLst/>
          </a:prstGeom>
          <a:noFill/>
          <a:ln>
            <a:noFill/>
          </a:ln>
        </p:spPr>
        <p:txBody>
          <a:bodyPr spcFirstLastPara="1" wrap="square" lIns="0" tIns="19988" rIns="0" bIns="0" anchor="t" anchorCtr="0">
            <a:spAutoFit/>
          </a:bodyPr>
          <a:lstStyle/>
          <a:p>
            <a:pPr marL="19050"/>
            <a:r>
              <a:rPr lang="en-US" altLang="zh-TW" sz="3600" b="1" dirty="0">
                <a:solidFill>
                  <a:srgbClr val="1F497D">
                    <a:lumMod val="75000"/>
                  </a:srgbClr>
                </a:solidFill>
                <a:latin typeface="微軟正黑體" panose="020B0604030504040204" pitchFamily="34" charset="-120"/>
                <a:ea typeface="微軟正黑體" panose="020B0604030504040204" pitchFamily="34" charset="-120"/>
              </a:rPr>
              <a:t>Step4</a:t>
            </a:r>
            <a:r>
              <a:rPr lang="zh-TW" altLang="en-US" sz="3600" b="1" dirty="0">
                <a:solidFill>
                  <a:srgbClr val="1F497D">
                    <a:lumMod val="75000"/>
                  </a:srgbClr>
                </a:solidFill>
                <a:latin typeface="微軟正黑體" panose="020B0604030504040204" pitchFamily="34" charset="-120"/>
                <a:ea typeface="微軟正黑體" panose="020B0604030504040204" pitchFamily="34" charset="-120"/>
              </a:rPr>
              <a:t>：</a:t>
            </a:r>
            <a:r>
              <a:rPr lang="en-US" altLang="zh-TW" sz="3600" b="1" dirty="0" err="1">
                <a:solidFill>
                  <a:srgbClr val="1F497D">
                    <a:lumMod val="75000"/>
                  </a:srgbClr>
                </a:solidFill>
                <a:latin typeface="微軟正黑體" panose="020B0604030504040204" pitchFamily="34" charset="-120"/>
                <a:ea typeface="微軟正黑體" panose="020B0604030504040204" pitchFamily="34" charset="-120"/>
                <a:sym typeface="Microsoft JhengHei"/>
              </a:rPr>
              <a:t>論文送審</a:t>
            </a:r>
            <a:endParaRPr lang="zh-TW" altLang="en-US" sz="3600" b="1" dirty="0">
              <a:solidFill>
                <a:srgbClr val="1F497D">
                  <a:lumMod val="75000"/>
                </a:srgbClr>
              </a:solidFill>
              <a:latin typeface="微軟正黑體" panose="020B0604030504040204" pitchFamily="34" charset="-120"/>
              <a:ea typeface="微軟正黑體" panose="020B0604030504040204" pitchFamily="34" charset="-120"/>
            </a:endParaRPr>
          </a:p>
          <a:p>
            <a:pPr marL="774383" algn="l" rtl="0">
              <a:spcBef>
                <a:spcPts val="2820"/>
              </a:spcBef>
            </a:pPr>
            <a:r>
              <a:rPr lang="en-US" sz="2700" b="1" dirty="0" err="1">
                <a:solidFill>
                  <a:srgbClr val="C00000"/>
                </a:solidFill>
                <a:latin typeface="Microsoft JhengHei"/>
                <a:ea typeface="Microsoft JhengHei"/>
                <a:cs typeface="Microsoft JhengHei"/>
                <a:sym typeface="Microsoft JhengHei"/>
              </a:rPr>
              <a:t>送出審核</a:t>
            </a:r>
            <a:endParaRPr sz="2700" dirty="0">
              <a:solidFill>
                <a:schemeClr val="dk1"/>
              </a:solidFill>
              <a:latin typeface="Microsoft JhengHei"/>
              <a:ea typeface="Microsoft JhengHei"/>
              <a:cs typeface="Microsoft JhengHei"/>
              <a:sym typeface="Microsoft JhengHei"/>
            </a:endParaRPr>
          </a:p>
          <a:p>
            <a:pPr marL="882968" marR="7620" algn="just" rtl="0">
              <a:lnSpc>
                <a:spcPct val="150000"/>
              </a:lnSpc>
              <a:spcBef>
                <a:spcPts val="1228"/>
              </a:spcBef>
            </a:pPr>
            <a:r>
              <a:rPr lang="en-US" sz="2700" b="1" dirty="0" err="1">
                <a:solidFill>
                  <a:srgbClr val="595958"/>
                </a:solidFill>
                <a:latin typeface="Microsoft JhengHei"/>
                <a:ea typeface="Microsoft JhengHei"/>
                <a:cs typeface="Microsoft JhengHei"/>
                <a:sym typeface="Microsoft JhengHei"/>
              </a:rPr>
              <a:t>若所有資料都確認完成，即可選</a:t>
            </a:r>
            <a:r>
              <a:rPr lang="en-US" sz="2700" b="1" dirty="0">
                <a:solidFill>
                  <a:srgbClr val="595958"/>
                </a:solidFill>
                <a:latin typeface="Microsoft JhengHei"/>
                <a:ea typeface="Microsoft JhengHei"/>
                <a:cs typeface="Microsoft JhengHei"/>
                <a:sym typeface="Microsoft JhengHei"/>
              </a:rPr>
              <a:t> 擇</a:t>
            </a:r>
            <a:r>
              <a:rPr lang="en-US" sz="2700" b="1" dirty="0">
                <a:solidFill>
                  <a:srgbClr val="0000FF"/>
                </a:solidFill>
                <a:latin typeface="Microsoft JhengHei"/>
                <a:ea typeface="Microsoft JhengHei"/>
                <a:cs typeface="Microsoft JhengHei"/>
                <a:sym typeface="Microsoft JhengHei"/>
              </a:rPr>
              <a:t>[</a:t>
            </a:r>
            <a:r>
              <a:rPr lang="en-US" sz="2700" b="1" dirty="0" err="1">
                <a:solidFill>
                  <a:srgbClr val="0000FF"/>
                </a:solidFill>
                <a:latin typeface="Microsoft JhengHei"/>
                <a:ea typeface="Microsoft JhengHei"/>
                <a:cs typeface="Microsoft JhengHei"/>
                <a:sym typeface="Microsoft JhengHei"/>
              </a:rPr>
              <a:t>送出審核</a:t>
            </a:r>
            <a:r>
              <a:rPr lang="en-US" sz="2700" b="1" dirty="0">
                <a:solidFill>
                  <a:srgbClr val="0000FF"/>
                </a:solidFill>
                <a:latin typeface="Microsoft JhengHei"/>
                <a:ea typeface="Microsoft JhengHei"/>
                <a:cs typeface="Microsoft JhengHei"/>
                <a:sym typeface="Microsoft JhengHei"/>
              </a:rPr>
              <a:t>]</a:t>
            </a:r>
            <a:r>
              <a:rPr lang="en-US" sz="2700" b="1" dirty="0">
                <a:solidFill>
                  <a:srgbClr val="595958"/>
                </a:solidFill>
                <a:latin typeface="Microsoft JhengHei"/>
                <a:ea typeface="Microsoft JhengHei"/>
                <a:cs typeface="Microsoft JhengHei"/>
                <a:sym typeface="Microsoft JhengHei"/>
              </a:rPr>
              <a:t>；</a:t>
            </a:r>
            <a:r>
              <a:rPr lang="en-US" sz="2700" b="1" dirty="0" err="1">
                <a:solidFill>
                  <a:srgbClr val="595958"/>
                </a:solidFill>
                <a:latin typeface="Microsoft JhengHei"/>
                <a:ea typeface="Microsoft JhengHei"/>
                <a:cs typeface="Microsoft JhengHei"/>
                <a:sym typeface="Microsoft JhengHei"/>
              </a:rPr>
              <a:t>若有部分未完成</a:t>
            </a:r>
            <a:r>
              <a:rPr lang="en-US" sz="2700" b="1" dirty="0">
                <a:solidFill>
                  <a:srgbClr val="595958"/>
                </a:solidFill>
                <a:latin typeface="Microsoft JhengHei"/>
                <a:ea typeface="Microsoft JhengHei"/>
                <a:cs typeface="Microsoft JhengHei"/>
                <a:sym typeface="Microsoft JhengHei"/>
              </a:rPr>
              <a:t> </a:t>
            </a:r>
            <a:r>
              <a:rPr lang="en-US" sz="2700" b="1" dirty="0" err="1">
                <a:solidFill>
                  <a:srgbClr val="595958"/>
                </a:solidFill>
                <a:latin typeface="Microsoft JhengHei"/>
                <a:ea typeface="Microsoft JhengHei"/>
                <a:cs typeface="Microsoft JhengHei"/>
                <a:sym typeface="Microsoft JhengHei"/>
              </a:rPr>
              <a:t>或需修改，可先不點選</a:t>
            </a:r>
            <a:r>
              <a:rPr lang="en-US" sz="2700" b="1" dirty="0">
                <a:solidFill>
                  <a:srgbClr val="595958"/>
                </a:solidFill>
                <a:latin typeface="Microsoft JhengHei"/>
                <a:ea typeface="Microsoft JhengHei"/>
                <a:cs typeface="Microsoft JhengHei"/>
                <a:sym typeface="Microsoft JhengHei"/>
              </a:rPr>
              <a:t>。</a:t>
            </a:r>
            <a:endParaRPr sz="2700" dirty="0">
              <a:solidFill>
                <a:schemeClr val="dk1"/>
              </a:solidFill>
              <a:latin typeface="Microsoft JhengHei"/>
              <a:ea typeface="Microsoft JhengHei"/>
              <a:cs typeface="Microsoft JhengHei"/>
              <a:sym typeface="Microsoft JhengHei"/>
            </a:endParaRPr>
          </a:p>
          <a:p>
            <a:pPr algn="l" rtl="0">
              <a:spcBef>
                <a:spcPts val="68"/>
              </a:spcBef>
            </a:pPr>
            <a:endParaRPr sz="3975" dirty="0">
              <a:solidFill>
                <a:schemeClr val="dk1"/>
              </a:solidFill>
              <a:latin typeface="Times New Roman"/>
              <a:ea typeface="Times New Roman"/>
              <a:cs typeface="Times New Roman"/>
              <a:sym typeface="Times New Roman"/>
            </a:endParaRPr>
          </a:p>
          <a:p>
            <a:pPr marL="882968" marR="7620" algn="just" rtl="0">
              <a:lnSpc>
                <a:spcPct val="150000"/>
              </a:lnSpc>
            </a:pPr>
            <a:r>
              <a:rPr lang="en-US" sz="2700" b="1" dirty="0" err="1">
                <a:solidFill>
                  <a:srgbClr val="595958"/>
                </a:solidFill>
                <a:latin typeface="Microsoft JhengHei"/>
                <a:ea typeface="Microsoft JhengHei"/>
                <a:cs typeface="Microsoft JhengHei"/>
                <a:sym typeface="Microsoft JhengHei"/>
              </a:rPr>
              <a:t>已送出審核後發現有部分未完成</a:t>
            </a:r>
            <a:r>
              <a:rPr lang="en-US" sz="2700" b="1" dirty="0">
                <a:solidFill>
                  <a:srgbClr val="595958"/>
                </a:solidFill>
                <a:latin typeface="Microsoft JhengHei"/>
                <a:ea typeface="Microsoft JhengHei"/>
                <a:cs typeface="Microsoft JhengHei"/>
                <a:sym typeface="Microsoft JhengHei"/>
              </a:rPr>
              <a:t> </a:t>
            </a:r>
            <a:r>
              <a:rPr lang="en-US" sz="2700" b="1" dirty="0" err="1">
                <a:solidFill>
                  <a:srgbClr val="595958"/>
                </a:solidFill>
                <a:latin typeface="Microsoft JhengHei"/>
                <a:ea typeface="Microsoft JhengHei"/>
                <a:cs typeface="Microsoft JhengHei"/>
                <a:sym typeface="Microsoft JhengHei"/>
              </a:rPr>
              <a:t>尚需修改，在工作人員未審核之</a:t>
            </a:r>
            <a:r>
              <a:rPr lang="en-US" sz="2700" b="1" dirty="0">
                <a:solidFill>
                  <a:srgbClr val="595958"/>
                </a:solidFill>
                <a:latin typeface="Microsoft JhengHei"/>
                <a:ea typeface="Microsoft JhengHei"/>
                <a:cs typeface="Microsoft JhengHei"/>
                <a:sym typeface="Microsoft JhengHei"/>
              </a:rPr>
              <a:t> </a:t>
            </a:r>
            <a:r>
              <a:rPr lang="en-US" sz="2700" b="1" dirty="0" err="1">
                <a:solidFill>
                  <a:srgbClr val="595958"/>
                </a:solidFill>
                <a:latin typeface="Microsoft JhengHei"/>
                <a:ea typeface="Microsoft JhengHei"/>
                <a:cs typeface="Microsoft JhengHei"/>
                <a:sym typeface="Microsoft JhengHei"/>
              </a:rPr>
              <a:t>前皆可</a:t>
            </a:r>
            <a:r>
              <a:rPr lang="en-US" sz="2700" b="1" dirty="0" err="1">
                <a:solidFill>
                  <a:srgbClr val="0000FF"/>
                </a:solidFill>
                <a:latin typeface="Microsoft JhengHei"/>
                <a:ea typeface="Microsoft JhengHei"/>
                <a:cs typeface="Microsoft JhengHei"/>
                <a:sym typeface="Microsoft JhengHei"/>
              </a:rPr>
              <a:t>取消審核</a:t>
            </a:r>
            <a:r>
              <a:rPr lang="en-US" sz="2700" b="1" dirty="0" err="1">
                <a:solidFill>
                  <a:srgbClr val="595958"/>
                </a:solidFill>
                <a:latin typeface="Microsoft JhengHei"/>
                <a:ea typeface="Microsoft JhengHei"/>
                <a:cs typeface="Microsoft JhengHei"/>
                <a:sym typeface="Microsoft JhengHei"/>
              </a:rPr>
              <a:t>進行修改</a:t>
            </a:r>
            <a:r>
              <a:rPr lang="en-US" sz="2700" b="1" dirty="0">
                <a:solidFill>
                  <a:srgbClr val="595958"/>
                </a:solidFill>
                <a:latin typeface="Microsoft JhengHei"/>
                <a:ea typeface="Microsoft JhengHei"/>
                <a:cs typeface="Microsoft JhengHei"/>
                <a:sym typeface="Microsoft JhengHei"/>
              </a:rPr>
              <a:t>。</a:t>
            </a:r>
            <a:endParaRPr sz="2700" dirty="0">
              <a:solidFill>
                <a:schemeClr val="dk1"/>
              </a:solidFill>
              <a:latin typeface="Microsoft JhengHei"/>
              <a:ea typeface="Microsoft JhengHei"/>
              <a:cs typeface="Microsoft JhengHei"/>
              <a:sym typeface="Microsoft JhengHei"/>
            </a:endParaRPr>
          </a:p>
        </p:txBody>
      </p:sp>
      <p:sp>
        <p:nvSpPr>
          <p:cNvPr id="794" name="Google Shape;794;p36"/>
          <p:cNvSpPr/>
          <p:nvPr/>
        </p:nvSpPr>
        <p:spPr>
          <a:xfrm>
            <a:off x="9036557" y="6654547"/>
            <a:ext cx="6178067" cy="13772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algn="l" rtl="0"/>
            <a:endParaRPr sz="2700">
              <a:solidFill>
                <a:schemeClr val="dk1"/>
              </a:solidFill>
              <a:latin typeface="Calibri"/>
              <a:ea typeface="Calibri"/>
              <a:cs typeface="Calibri"/>
              <a:sym typeface="Calibri"/>
            </a:endParaRPr>
          </a:p>
        </p:txBody>
      </p:sp>
      <p:sp>
        <p:nvSpPr>
          <p:cNvPr id="795" name="Google Shape;795;p36"/>
          <p:cNvSpPr/>
          <p:nvPr/>
        </p:nvSpPr>
        <p:spPr>
          <a:xfrm>
            <a:off x="9029701" y="6647687"/>
            <a:ext cx="6186488" cy="1390650"/>
          </a:xfrm>
          <a:custGeom>
            <a:avLst/>
            <a:gdLst/>
            <a:ahLst/>
            <a:cxnLst/>
            <a:rect l="l" t="t" r="r" b="b"/>
            <a:pathLst>
              <a:path w="4124325" h="927100" extrusionOk="0">
                <a:moveTo>
                  <a:pt x="0" y="0"/>
                </a:moveTo>
                <a:lnTo>
                  <a:pt x="4123944" y="0"/>
                </a:lnTo>
                <a:lnTo>
                  <a:pt x="4123944" y="926591"/>
                </a:lnTo>
                <a:lnTo>
                  <a:pt x="0" y="926591"/>
                </a:lnTo>
                <a:lnTo>
                  <a:pt x="0" y="0"/>
                </a:lnTo>
                <a:close/>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algn="l" rtl="0"/>
            <a:endParaRPr sz="2700">
              <a:solidFill>
                <a:schemeClr val="dk1"/>
              </a:solidFill>
              <a:latin typeface="Calibri"/>
              <a:ea typeface="Calibri"/>
              <a:cs typeface="Calibri"/>
              <a:sym typeface="Calibri"/>
            </a:endParaRPr>
          </a:p>
        </p:txBody>
      </p:sp>
      <p:sp>
        <p:nvSpPr>
          <p:cNvPr id="796" name="Google Shape;796;p36"/>
          <p:cNvSpPr/>
          <p:nvPr/>
        </p:nvSpPr>
        <p:spPr>
          <a:xfrm>
            <a:off x="10765918" y="6744842"/>
            <a:ext cx="999173" cy="342900"/>
          </a:xfrm>
          <a:custGeom>
            <a:avLst/>
            <a:gdLst/>
            <a:ahLst/>
            <a:cxnLst/>
            <a:rect l="l" t="t" r="r" b="b"/>
            <a:pathLst>
              <a:path w="666114" h="228600" extrusionOk="0">
                <a:moveTo>
                  <a:pt x="0" y="0"/>
                </a:moveTo>
                <a:lnTo>
                  <a:pt x="665988" y="0"/>
                </a:lnTo>
                <a:lnTo>
                  <a:pt x="665988" y="228600"/>
                </a:lnTo>
                <a:lnTo>
                  <a:pt x="0" y="228600"/>
                </a:lnTo>
                <a:lnTo>
                  <a:pt x="0" y="0"/>
                </a:lnTo>
                <a:close/>
              </a:path>
            </a:pathLst>
          </a:custGeom>
          <a:noFill/>
          <a:ln w="38100" cap="flat" cmpd="sng">
            <a:solidFill>
              <a:srgbClr val="E6AF00"/>
            </a:solidFill>
            <a:prstDash val="solid"/>
            <a:round/>
            <a:headEnd type="none" w="sm" len="sm"/>
            <a:tailEnd type="none" w="sm" len="sm"/>
          </a:ln>
        </p:spPr>
        <p:txBody>
          <a:bodyPr spcFirstLastPara="1" wrap="square" lIns="0" tIns="0" rIns="0" bIns="0" anchor="t" anchorCtr="0">
            <a:noAutofit/>
          </a:bodyPr>
          <a:lstStyle/>
          <a:p>
            <a:pPr algn="l" rtl="0"/>
            <a:endParaRPr sz="2700">
              <a:solidFill>
                <a:schemeClr val="dk1"/>
              </a:solidFill>
              <a:latin typeface="Calibri"/>
              <a:ea typeface="Calibri"/>
              <a:cs typeface="Calibri"/>
              <a:sym typeface="Calibri"/>
            </a:endParaRPr>
          </a:p>
        </p:txBody>
      </p:sp>
      <p:sp>
        <p:nvSpPr>
          <p:cNvPr id="797" name="Google Shape;797;p36"/>
          <p:cNvSpPr/>
          <p:nvPr/>
        </p:nvSpPr>
        <p:spPr>
          <a:xfrm>
            <a:off x="10521314" y="4262247"/>
            <a:ext cx="999173" cy="342900"/>
          </a:xfrm>
          <a:custGeom>
            <a:avLst/>
            <a:gdLst/>
            <a:ahLst/>
            <a:cxnLst/>
            <a:rect l="l" t="t" r="r" b="b"/>
            <a:pathLst>
              <a:path w="666114" h="228600" extrusionOk="0">
                <a:moveTo>
                  <a:pt x="0" y="0"/>
                </a:moveTo>
                <a:lnTo>
                  <a:pt x="665988" y="0"/>
                </a:lnTo>
                <a:lnTo>
                  <a:pt x="665988" y="228600"/>
                </a:lnTo>
                <a:lnTo>
                  <a:pt x="0" y="228600"/>
                </a:lnTo>
                <a:lnTo>
                  <a:pt x="0" y="0"/>
                </a:lnTo>
                <a:close/>
              </a:path>
            </a:pathLst>
          </a:custGeom>
          <a:noFill/>
          <a:ln w="38100" cap="flat" cmpd="sng">
            <a:solidFill>
              <a:srgbClr val="E6AF00"/>
            </a:solidFill>
            <a:prstDash val="solid"/>
            <a:round/>
            <a:headEnd type="none" w="sm" len="sm"/>
            <a:tailEnd type="none" w="sm" len="sm"/>
          </a:ln>
        </p:spPr>
        <p:txBody>
          <a:bodyPr spcFirstLastPara="1" wrap="square" lIns="0" tIns="0" rIns="0" bIns="0" anchor="t" anchorCtr="0">
            <a:noAutofit/>
          </a:bodyPr>
          <a:lstStyle/>
          <a:p>
            <a:pPr algn="l" rtl="0"/>
            <a:endParaRPr sz="2700">
              <a:solidFill>
                <a:schemeClr val="dk1"/>
              </a:solidFill>
              <a:latin typeface="Calibri"/>
              <a:ea typeface="Calibri"/>
              <a:cs typeface="Calibri"/>
              <a:sym typeface="Calibri"/>
            </a:endParaRPr>
          </a:p>
        </p:txBody>
      </p:sp>
      <p:sp>
        <p:nvSpPr>
          <p:cNvPr id="16" name="標題 1"/>
          <p:cNvSpPr txBox="1">
            <a:spLocks/>
          </p:cNvSpPr>
          <p:nvPr/>
        </p:nvSpPr>
        <p:spPr>
          <a:xfrm>
            <a:off x="2777490" y="957408"/>
            <a:ext cx="12420441" cy="923330"/>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4000" b="0" i="0" u="none" strike="noStrike" cap="none">
                <a:solidFill>
                  <a:srgbClr val="660066"/>
                </a:solidFill>
                <a:latin typeface="Microsoft JhengHei"/>
                <a:ea typeface="Microsoft JhengHei"/>
                <a:cs typeface="Microsoft JhengHei"/>
                <a:sym typeface="Microsoft JhengHe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zh-TW" altLang="en-US" sz="6000" b="1" dirty="0">
                <a:solidFill>
                  <a:srgbClr val="000000"/>
                </a:solidFill>
              </a:rPr>
              <a:t>上傳論文資料</a:t>
            </a:r>
            <a:endParaRPr lang="zh-TW" altLang="en-US" sz="6000" dirty="0"/>
          </a:p>
        </p:txBody>
      </p:sp>
      <p:sp>
        <p:nvSpPr>
          <p:cNvPr id="14" name="Google Shape;766;p34">
            <a:extLst>
              <a:ext uri="{FF2B5EF4-FFF2-40B4-BE49-F238E27FC236}">
                <a16:creationId xmlns:a16="http://schemas.microsoft.com/office/drawing/2014/main" id="{F043C9AF-636B-4E4D-94B5-0C1577BF5DA1}"/>
              </a:ext>
            </a:extLst>
          </p:cNvPr>
          <p:cNvSpPr txBox="1">
            <a:spLocks/>
          </p:cNvSpPr>
          <p:nvPr/>
        </p:nvSpPr>
        <p:spPr>
          <a:xfrm>
            <a:off x="13411200" y="9639300"/>
            <a:ext cx="4206240" cy="276999"/>
          </a:xfrm>
          <a:prstGeom prst="rect">
            <a:avLst/>
          </a:prstGeom>
          <a:noFill/>
          <a:ln>
            <a:noFill/>
          </a:ln>
        </p:spPr>
        <p:txBody>
          <a:bodyPr spcFirstLastPara="1" wrap="square" lIns="0" tIns="0" rIns="0" bIns="0" anchor="t" anchorCtr="0">
            <a:spAutoFit/>
          </a:bodyPr>
          <a:lstStyle>
            <a:defPPr>
              <a:defRPr kern="0"/>
            </a:defPPr>
          </a:lstStyle>
          <a:p>
            <a:pPr marL="38100" algn="r" rtl="0"/>
            <a:fld id="{00000000-1234-1234-1234-123412341234}" type="slidenum">
              <a:rPr lang="en-US" smtClean="0"/>
              <a:pPr marL="38100" algn="r" rtl="0"/>
              <a:t>35</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26000"/>
    </mc:Choice>
    <mc:Fallback xmlns="">
      <p:transition spd="slow" advTm="2600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Google Shape;803;p37"/>
          <p:cNvSpPr/>
          <p:nvPr/>
        </p:nvSpPr>
        <p:spPr>
          <a:xfrm>
            <a:off x="2287142" y="1142"/>
            <a:ext cx="1371600" cy="0"/>
          </a:xfrm>
          <a:custGeom>
            <a:avLst/>
            <a:gdLst/>
            <a:ahLst/>
            <a:cxnLst/>
            <a:rect l="l" t="t" r="r" b="b"/>
            <a:pathLst>
              <a:path w="914400" h="120000" extrusionOk="0">
                <a:moveTo>
                  <a:pt x="0" y="0"/>
                </a:moveTo>
                <a:lnTo>
                  <a:pt x="914400" y="0"/>
                </a:lnTo>
              </a:path>
            </a:pathLst>
          </a:custGeom>
          <a:noFill/>
          <a:ln w="9525" cap="flat" cmpd="sng">
            <a:solidFill>
              <a:srgbClr val="FBFFFF"/>
            </a:solidFill>
            <a:prstDash val="solid"/>
            <a:round/>
            <a:headEnd type="none" w="sm" len="sm"/>
            <a:tailEnd type="none" w="sm" len="sm"/>
          </a:ln>
        </p:spPr>
        <p:txBody>
          <a:bodyPr spcFirstLastPara="1" wrap="square" lIns="0" tIns="0" rIns="0" bIns="0" anchor="t" anchorCtr="0">
            <a:noAutofit/>
          </a:bodyPr>
          <a:lstStyle/>
          <a:p>
            <a:pPr algn="l" rtl="0"/>
            <a:endParaRPr sz="2700">
              <a:solidFill>
                <a:schemeClr val="dk1"/>
              </a:solidFill>
              <a:latin typeface="Calibri"/>
              <a:ea typeface="Calibri"/>
              <a:cs typeface="Calibri"/>
              <a:sym typeface="Calibri"/>
            </a:endParaRPr>
          </a:p>
        </p:txBody>
      </p:sp>
      <p:sp>
        <p:nvSpPr>
          <p:cNvPr id="804" name="Google Shape;804;p37"/>
          <p:cNvSpPr/>
          <p:nvPr/>
        </p:nvSpPr>
        <p:spPr>
          <a:xfrm>
            <a:off x="2287142" y="1142"/>
            <a:ext cx="1371600" cy="0"/>
          </a:xfrm>
          <a:custGeom>
            <a:avLst/>
            <a:gdLst/>
            <a:ahLst/>
            <a:cxnLst/>
            <a:rect l="l" t="t" r="r" b="b"/>
            <a:pathLst>
              <a:path w="914400" h="120000" extrusionOk="0">
                <a:moveTo>
                  <a:pt x="0" y="0"/>
                </a:moveTo>
                <a:lnTo>
                  <a:pt x="914400" y="0"/>
                </a:lnTo>
              </a:path>
            </a:pathLst>
          </a:custGeom>
          <a:noFill/>
          <a:ln w="9525" cap="flat" cmpd="sng">
            <a:solidFill>
              <a:srgbClr val="FBFFFF"/>
            </a:solidFill>
            <a:prstDash val="solid"/>
            <a:round/>
            <a:headEnd type="none" w="sm" len="sm"/>
            <a:tailEnd type="none" w="sm" len="sm"/>
          </a:ln>
        </p:spPr>
        <p:txBody>
          <a:bodyPr spcFirstLastPara="1" wrap="square" lIns="0" tIns="0" rIns="0" bIns="0" anchor="t" anchorCtr="0">
            <a:noAutofit/>
          </a:bodyPr>
          <a:lstStyle/>
          <a:p>
            <a:pPr algn="l" rtl="0"/>
            <a:endParaRPr sz="2700">
              <a:solidFill>
                <a:schemeClr val="dk1"/>
              </a:solidFill>
              <a:latin typeface="Calibri"/>
              <a:ea typeface="Calibri"/>
              <a:cs typeface="Calibri"/>
              <a:sym typeface="Calibri"/>
            </a:endParaRPr>
          </a:p>
        </p:txBody>
      </p:sp>
      <p:sp>
        <p:nvSpPr>
          <p:cNvPr id="809" name="Google Shape;809;p37"/>
          <p:cNvSpPr txBox="1"/>
          <p:nvPr/>
        </p:nvSpPr>
        <p:spPr>
          <a:xfrm>
            <a:off x="3195242" y="2588537"/>
            <a:ext cx="7399020" cy="3681442"/>
          </a:xfrm>
          <a:prstGeom prst="rect">
            <a:avLst/>
          </a:prstGeom>
          <a:noFill/>
          <a:ln>
            <a:noFill/>
          </a:ln>
        </p:spPr>
        <p:txBody>
          <a:bodyPr spcFirstLastPara="1" wrap="square" lIns="0" tIns="19988" rIns="0" bIns="0" anchor="t" anchorCtr="0">
            <a:spAutoFit/>
          </a:bodyPr>
          <a:lstStyle/>
          <a:p>
            <a:pPr marL="19050"/>
            <a:r>
              <a:rPr lang="en-US" altLang="zh-TW" sz="3600" b="1" dirty="0">
                <a:solidFill>
                  <a:srgbClr val="1F497D">
                    <a:lumMod val="75000"/>
                  </a:srgbClr>
                </a:solidFill>
                <a:latin typeface="微軟正黑體" panose="020B0604030504040204" pitchFamily="34" charset="-120"/>
                <a:ea typeface="微軟正黑體" panose="020B0604030504040204" pitchFamily="34" charset="-120"/>
              </a:rPr>
              <a:t>Step4</a:t>
            </a:r>
            <a:r>
              <a:rPr lang="zh-TW" altLang="en-US" sz="3600" b="1" dirty="0">
                <a:solidFill>
                  <a:srgbClr val="1F497D">
                    <a:lumMod val="75000"/>
                  </a:srgbClr>
                </a:solidFill>
                <a:latin typeface="微軟正黑體" panose="020B0604030504040204" pitchFamily="34" charset="-120"/>
                <a:ea typeface="微軟正黑體" panose="020B0604030504040204" pitchFamily="34" charset="-120"/>
              </a:rPr>
              <a:t>：</a:t>
            </a:r>
            <a:r>
              <a:rPr lang="en-US" altLang="zh-TW" sz="3600" b="1" dirty="0" err="1">
                <a:solidFill>
                  <a:srgbClr val="1F497D">
                    <a:lumMod val="75000"/>
                  </a:srgbClr>
                </a:solidFill>
                <a:latin typeface="微軟正黑體" panose="020B0604030504040204" pitchFamily="34" charset="-120"/>
                <a:ea typeface="微軟正黑體" panose="020B0604030504040204" pitchFamily="34" charset="-120"/>
                <a:sym typeface="Microsoft JhengHei"/>
              </a:rPr>
              <a:t>論文送審</a:t>
            </a:r>
            <a:endParaRPr lang="zh-TW" altLang="en-US" sz="3600" b="1" dirty="0">
              <a:solidFill>
                <a:srgbClr val="1F497D">
                  <a:lumMod val="75000"/>
                </a:srgbClr>
              </a:solidFill>
              <a:latin typeface="微軟正黑體" panose="020B0604030504040204" pitchFamily="34" charset="-120"/>
              <a:ea typeface="微軟正黑體" panose="020B0604030504040204" pitchFamily="34" charset="-120"/>
            </a:endParaRPr>
          </a:p>
          <a:p>
            <a:pPr marL="774383" algn="l" rtl="0">
              <a:spcBef>
                <a:spcPts val="2820"/>
              </a:spcBef>
            </a:pPr>
            <a:r>
              <a:rPr lang="en-US" sz="2700" b="1" dirty="0" err="1">
                <a:solidFill>
                  <a:srgbClr val="C00000"/>
                </a:solidFill>
                <a:latin typeface="Microsoft JhengHei"/>
                <a:ea typeface="Microsoft JhengHei"/>
                <a:cs typeface="Microsoft JhengHei"/>
                <a:sym typeface="Microsoft JhengHei"/>
              </a:rPr>
              <a:t>靜待審核</a:t>
            </a:r>
            <a:endParaRPr sz="2700" dirty="0">
              <a:solidFill>
                <a:schemeClr val="dk1"/>
              </a:solidFill>
              <a:latin typeface="Microsoft JhengHei"/>
              <a:ea typeface="Microsoft JhengHei"/>
              <a:cs typeface="Microsoft JhengHei"/>
              <a:sym typeface="Microsoft JhengHei"/>
            </a:endParaRPr>
          </a:p>
          <a:p>
            <a:pPr algn="l" rtl="0">
              <a:spcBef>
                <a:spcPts val="75"/>
              </a:spcBef>
            </a:pPr>
            <a:endParaRPr sz="2925" dirty="0">
              <a:solidFill>
                <a:schemeClr val="dk1"/>
              </a:solidFill>
              <a:latin typeface="Times New Roman"/>
              <a:ea typeface="Times New Roman"/>
              <a:cs typeface="Times New Roman"/>
              <a:sym typeface="Times New Roman"/>
            </a:endParaRPr>
          </a:p>
          <a:p>
            <a:pPr marL="1206818" marR="7620" algn="just" rtl="0">
              <a:lnSpc>
                <a:spcPct val="150000"/>
              </a:lnSpc>
            </a:pPr>
            <a:r>
              <a:rPr lang="en-US" sz="2700" b="1" dirty="0" err="1">
                <a:solidFill>
                  <a:srgbClr val="595958"/>
                </a:solidFill>
                <a:latin typeface="Microsoft JhengHei"/>
                <a:ea typeface="Microsoft JhengHei"/>
                <a:cs typeface="Microsoft JhengHei"/>
                <a:sym typeface="Microsoft JhengHei"/>
              </a:rPr>
              <a:t>恭喜您送出論文囉！接下來請耐心等待約</a:t>
            </a:r>
            <a:r>
              <a:rPr lang="en-US" sz="2700" b="1" dirty="0">
                <a:solidFill>
                  <a:srgbClr val="595958"/>
                </a:solidFill>
                <a:latin typeface="Microsoft JhengHei"/>
                <a:ea typeface="Microsoft JhengHei"/>
                <a:cs typeface="Microsoft JhengHei"/>
                <a:sym typeface="Microsoft JhengHei"/>
              </a:rPr>
              <a:t> </a:t>
            </a:r>
            <a:r>
              <a:rPr lang="en-US" sz="2700" b="1" dirty="0" err="1">
                <a:solidFill>
                  <a:srgbClr val="0000FF"/>
                </a:solidFill>
                <a:latin typeface="Microsoft JhengHei"/>
                <a:ea typeface="Microsoft JhengHei"/>
                <a:cs typeface="Microsoft JhengHei"/>
                <a:sym typeface="Microsoft JhengHei"/>
              </a:rPr>
              <a:t>三個工作天進行審核</a:t>
            </a:r>
            <a:r>
              <a:rPr lang="en-US" sz="2700" b="1" dirty="0" err="1">
                <a:solidFill>
                  <a:srgbClr val="595958"/>
                </a:solidFill>
                <a:latin typeface="Microsoft JhengHei"/>
                <a:ea typeface="Microsoft JhengHei"/>
                <a:cs typeface="Microsoft JhengHei"/>
                <a:sym typeface="Microsoft JhengHei"/>
              </a:rPr>
              <a:t>，審核結果會寄到您</a:t>
            </a:r>
            <a:r>
              <a:rPr lang="en-US" sz="2700" b="1" dirty="0">
                <a:solidFill>
                  <a:srgbClr val="595958"/>
                </a:solidFill>
                <a:latin typeface="Microsoft JhengHei"/>
                <a:ea typeface="Microsoft JhengHei"/>
                <a:cs typeface="Microsoft JhengHei"/>
                <a:sym typeface="Microsoft JhengHei"/>
              </a:rPr>
              <a:t> </a:t>
            </a:r>
            <a:r>
              <a:rPr lang="en-US" sz="2700" b="1" dirty="0" err="1">
                <a:solidFill>
                  <a:srgbClr val="595958"/>
                </a:solidFill>
                <a:latin typeface="Microsoft JhengHei"/>
                <a:ea typeface="Microsoft JhengHei"/>
                <a:cs typeface="Microsoft JhengHei"/>
                <a:sym typeface="Microsoft JhengHei"/>
              </a:rPr>
              <a:t>在基本資料填寫的聯絡Email</a:t>
            </a:r>
            <a:r>
              <a:rPr lang="en-US" sz="2700" b="1" dirty="0">
                <a:solidFill>
                  <a:srgbClr val="595958"/>
                </a:solidFill>
                <a:latin typeface="Microsoft JhengHei"/>
                <a:ea typeface="Microsoft JhengHei"/>
                <a:cs typeface="Microsoft JhengHei"/>
                <a:sym typeface="Microsoft JhengHei"/>
              </a:rPr>
              <a:t>。</a:t>
            </a:r>
            <a:endParaRPr sz="2700" dirty="0">
              <a:solidFill>
                <a:schemeClr val="dk1"/>
              </a:solidFill>
              <a:latin typeface="Microsoft JhengHei"/>
              <a:ea typeface="Microsoft JhengHei"/>
              <a:cs typeface="Microsoft JhengHei"/>
              <a:sym typeface="Microsoft JhengHei"/>
            </a:endParaRPr>
          </a:p>
        </p:txBody>
      </p:sp>
      <p:sp>
        <p:nvSpPr>
          <p:cNvPr id="810" name="Google Shape;810;p37"/>
          <p:cNvSpPr/>
          <p:nvPr/>
        </p:nvSpPr>
        <p:spPr>
          <a:xfrm>
            <a:off x="11141965" y="3954781"/>
            <a:ext cx="2537459" cy="2235689"/>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algn="l" rtl="0"/>
            <a:endParaRPr sz="2700">
              <a:solidFill>
                <a:schemeClr val="dk1"/>
              </a:solidFill>
              <a:latin typeface="Calibri"/>
              <a:ea typeface="Calibri"/>
              <a:cs typeface="Calibri"/>
              <a:sym typeface="Calibri"/>
            </a:endParaRPr>
          </a:p>
        </p:txBody>
      </p:sp>
      <p:sp>
        <p:nvSpPr>
          <p:cNvPr id="811" name="Google Shape;811;p37"/>
          <p:cNvSpPr txBox="1">
            <a:spLocks noGrp="1"/>
          </p:cNvSpPr>
          <p:nvPr>
            <p:ph type="sldNum" sz="quarter" idx="7"/>
          </p:nvPr>
        </p:nvSpPr>
        <p:spPr>
          <a:xfrm>
            <a:off x="13167361" y="9566910"/>
            <a:ext cx="4206240" cy="254237"/>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123825" marR="0" lvl="0" indent="0" algn="l" rtl="0">
              <a:lnSpc>
                <a:spcPct val="117857"/>
              </a:lnSpc>
              <a:spcBef>
                <a:spcPts val="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1pPr>
            <a:lvl2pPr marL="123825" marR="0" lvl="1" indent="0" algn="l" rtl="0">
              <a:lnSpc>
                <a:spcPct val="117857"/>
              </a:lnSpc>
              <a:spcBef>
                <a:spcPts val="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2pPr>
            <a:lvl3pPr marL="123825" marR="0" lvl="2" indent="0" algn="l" rtl="0">
              <a:lnSpc>
                <a:spcPct val="117857"/>
              </a:lnSpc>
              <a:spcBef>
                <a:spcPts val="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3pPr>
            <a:lvl4pPr marL="123825" marR="0" lvl="3" indent="0" algn="l" rtl="0">
              <a:lnSpc>
                <a:spcPct val="117857"/>
              </a:lnSpc>
              <a:spcBef>
                <a:spcPts val="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4pPr>
            <a:lvl5pPr marL="123825" marR="0" lvl="4" indent="0" algn="l" rtl="0">
              <a:lnSpc>
                <a:spcPct val="117857"/>
              </a:lnSpc>
              <a:spcBef>
                <a:spcPts val="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5pPr>
            <a:lvl6pPr marL="123825" marR="0" lvl="5" indent="0" algn="l" rtl="0">
              <a:lnSpc>
                <a:spcPct val="117857"/>
              </a:lnSpc>
              <a:spcBef>
                <a:spcPts val="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6pPr>
            <a:lvl7pPr marL="123825" marR="0" lvl="6" indent="0" algn="l" rtl="0">
              <a:lnSpc>
                <a:spcPct val="117857"/>
              </a:lnSpc>
              <a:spcBef>
                <a:spcPts val="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7pPr>
            <a:lvl8pPr marL="123825" marR="0" lvl="7" indent="0" algn="l" rtl="0">
              <a:lnSpc>
                <a:spcPct val="117857"/>
              </a:lnSpc>
              <a:spcBef>
                <a:spcPts val="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8pPr>
            <a:lvl9pPr marL="123825" marR="0" lvl="8" indent="0" algn="l" rtl="0">
              <a:lnSpc>
                <a:spcPct val="117857"/>
              </a:lnSpc>
              <a:spcBef>
                <a:spcPts val="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9pPr>
          </a:lstStyle>
          <a:p>
            <a:pPr marL="38100" algn="l" rtl="0">
              <a:lnSpc>
                <a:spcPct val="117857"/>
              </a:lnSpc>
            </a:pPr>
            <a:endParaRPr dirty="0"/>
          </a:p>
        </p:txBody>
      </p:sp>
      <p:sp>
        <p:nvSpPr>
          <p:cNvPr id="11" name="標題 1"/>
          <p:cNvSpPr txBox="1">
            <a:spLocks/>
          </p:cNvSpPr>
          <p:nvPr/>
        </p:nvSpPr>
        <p:spPr>
          <a:xfrm>
            <a:off x="2777490" y="957408"/>
            <a:ext cx="12420441" cy="923330"/>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4000" b="0" i="0" u="none" strike="noStrike" cap="none">
                <a:solidFill>
                  <a:srgbClr val="660066"/>
                </a:solidFill>
                <a:latin typeface="Microsoft JhengHei"/>
                <a:ea typeface="Microsoft JhengHei"/>
                <a:cs typeface="Microsoft JhengHei"/>
                <a:sym typeface="Microsoft JhengHe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zh-TW" altLang="en-US" sz="6000" b="1" dirty="0">
                <a:solidFill>
                  <a:srgbClr val="000000"/>
                </a:solidFill>
              </a:rPr>
              <a:t>上傳論文資料</a:t>
            </a:r>
            <a:endParaRPr lang="zh-TW" altLang="en-US" sz="6000" dirty="0"/>
          </a:p>
        </p:txBody>
      </p:sp>
      <p:sp>
        <p:nvSpPr>
          <p:cNvPr id="9" name="Google Shape;766;p34">
            <a:extLst>
              <a:ext uri="{FF2B5EF4-FFF2-40B4-BE49-F238E27FC236}">
                <a16:creationId xmlns:a16="http://schemas.microsoft.com/office/drawing/2014/main" id="{1EC0B8D6-4C02-45EE-81DA-D16981B7FC44}"/>
              </a:ext>
            </a:extLst>
          </p:cNvPr>
          <p:cNvSpPr txBox="1">
            <a:spLocks/>
          </p:cNvSpPr>
          <p:nvPr/>
        </p:nvSpPr>
        <p:spPr>
          <a:xfrm>
            <a:off x="13411200" y="9428410"/>
            <a:ext cx="4206240" cy="276999"/>
          </a:xfrm>
          <a:prstGeom prst="rect">
            <a:avLst/>
          </a:prstGeom>
          <a:noFill/>
          <a:ln>
            <a:noFill/>
          </a:ln>
        </p:spPr>
        <p:txBody>
          <a:bodyPr spcFirstLastPara="1" wrap="square" lIns="0" tIns="0" rIns="0" bIns="0" anchor="t" anchorCtr="0">
            <a:spAutoFit/>
          </a:bodyPr>
          <a:lstStyle>
            <a:defPPr>
              <a:defRPr kern="0"/>
            </a:defPPr>
          </a:lstStyle>
          <a:p>
            <a:pPr marL="38100" algn="r" rtl="0"/>
            <a:fld id="{00000000-1234-1234-1234-123412341234}" type="slidenum">
              <a:rPr lang="en-US" smtClean="0"/>
              <a:pPr marL="38100" algn="r" rtl="0"/>
              <a:t>36</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sp>
        <p:nvSpPr>
          <p:cNvPr id="816" name="Google Shape;816;p38"/>
          <p:cNvSpPr/>
          <p:nvPr/>
        </p:nvSpPr>
        <p:spPr>
          <a:xfrm>
            <a:off x="2287142" y="1142"/>
            <a:ext cx="1371600" cy="0"/>
          </a:xfrm>
          <a:custGeom>
            <a:avLst/>
            <a:gdLst/>
            <a:ahLst/>
            <a:cxnLst/>
            <a:rect l="l" t="t" r="r" b="b"/>
            <a:pathLst>
              <a:path w="914400" h="120000" extrusionOk="0">
                <a:moveTo>
                  <a:pt x="0" y="0"/>
                </a:moveTo>
                <a:lnTo>
                  <a:pt x="914400" y="0"/>
                </a:lnTo>
              </a:path>
            </a:pathLst>
          </a:custGeom>
          <a:noFill/>
          <a:ln w="9525" cap="flat" cmpd="sng">
            <a:solidFill>
              <a:srgbClr val="FBFFFF"/>
            </a:solidFill>
            <a:prstDash val="solid"/>
            <a:round/>
            <a:headEnd type="none" w="sm" len="sm"/>
            <a:tailEnd type="none" w="sm" len="sm"/>
          </a:ln>
        </p:spPr>
        <p:txBody>
          <a:bodyPr spcFirstLastPara="1" wrap="square" lIns="0" tIns="0" rIns="0" bIns="0" anchor="t" anchorCtr="0">
            <a:noAutofit/>
          </a:bodyPr>
          <a:lstStyle/>
          <a:p>
            <a:pPr algn="l" rtl="0"/>
            <a:endParaRPr sz="2700">
              <a:solidFill>
                <a:schemeClr val="dk1"/>
              </a:solidFill>
              <a:latin typeface="Calibri"/>
              <a:ea typeface="Calibri"/>
              <a:cs typeface="Calibri"/>
              <a:sym typeface="Calibri"/>
            </a:endParaRPr>
          </a:p>
        </p:txBody>
      </p:sp>
      <p:sp>
        <p:nvSpPr>
          <p:cNvPr id="817" name="Google Shape;817;p38"/>
          <p:cNvSpPr/>
          <p:nvPr/>
        </p:nvSpPr>
        <p:spPr>
          <a:xfrm>
            <a:off x="2287142" y="1142"/>
            <a:ext cx="1371600" cy="0"/>
          </a:xfrm>
          <a:custGeom>
            <a:avLst/>
            <a:gdLst/>
            <a:ahLst/>
            <a:cxnLst/>
            <a:rect l="l" t="t" r="r" b="b"/>
            <a:pathLst>
              <a:path w="914400" h="120000" extrusionOk="0">
                <a:moveTo>
                  <a:pt x="0" y="0"/>
                </a:moveTo>
                <a:lnTo>
                  <a:pt x="914400" y="0"/>
                </a:lnTo>
              </a:path>
            </a:pathLst>
          </a:custGeom>
          <a:noFill/>
          <a:ln w="9525" cap="flat" cmpd="sng">
            <a:solidFill>
              <a:srgbClr val="FBFFFF"/>
            </a:solidFill>
            <a:prstDash val="solid"/>
            <a:round/>
            <a:headEnd type="none" w="sm" len="sm"/>
            <a:tailEnd type="none" w="sm" len="sm"/>
          </a:ln>
        </p:spPr>
        <p:txBody>
          <a:bodyPr spcFirstLastPara="1" wrap="square" lIns="0" tIns="0" rIns="0" bIns="0" anchor="t" anchorCtr="0">
            <a:noAutofit/>
          </a:bodyPr>
          <a:lstStyle/>
          <a:p>
            <a:pPr algn="l" rtl="0"/>
            <a:endParaRPr sz="2700">
              <a:solidFill>
                <a:schemeClr val="dk1"/>
              </a:solidFill>
              <a:latin typeface="Calibri"/>
              <a:ea typeface="Calibri"/>
              <a:cs typeface="Calibri"/>
              <a:sym typeface="Calibri"/>
            </a:endParaRPr>
          </a:p>
        </p:txBody>
      </p:sp>
      <p:sp>
        <p:nvSpPr>
          <p:cNvPr id="818" name="Google Shape;818;p38"/>
          <p:cNvSpPr txBox="1">
            <a:spLocks noGrp="1"/>
          </p:cNvSpPr>
          <p:nvPr>
            <p:ph type="title"/>
          </p:nvPr>
        </p:nvSpPr>
        <p:spPr>
          <a:xfrm>
            <a:off x="2428169" y="800765"/>
            <a:ext cx="13535025" cy="942566"/>
          </a:xfrm>
          <a:prstGeom prst="rect">
            <a:avLst/>
          </a:prstGeom>
          <a:noFill/>
          <a:ln>
            <a:noFill/>
          </a:ln>
        </p:spPr>
        <p:txBody>
          <a:bodyPr spcFirstLastPara="1" wrap="square" lIns="0" tIns="19050" rIns="0" bIns="0" anchor="t" anchorCtr="0">
            <a:spAutoFit/>
          </a:bodyPr>
          <a:lstStyle/>
          <a:p>
            <a:pPr marL="19050" algn="ctr" rtl="0"/>
            <a:r>
              <a:rPr lang="en-US" sz="6000" dirty="0" err="1">
                <a:solidFill>
                  <a:srgbClr val="000000"/>
                </a:solidFill>
                <a:latin typeface="Microsoft JhengHei"/>
                <a:ea typeface="Microsoft JhengHei"/>
                <a:cs typeface="Microsoft JhengHei"/>
                <a:sym typeface="Microsoft JhengHei"/>
              </a:rPr>
              <a:t>審核</a:t>
            </a:r>
            <a:r>
              <a:rPr lang="zh-TW" altLang="en-US" sz="6000" dirty="0">
                <a:solidFill>
                  <a:srgbClr val="000000"/>
                </a:solidFill>
                <a:latin typeface="Microsoft JhengHei"/>
                <a:ea typeface="Microsoft JhengHei"/>
                <a:cs typeface="Microsoft JhengHei"/>
                <a:sym typeface="Microsoft JhengHei"/>
              </a:rPr>
              <a:t>通過 </a:t>
            </a:r>
            <a:r>
              <a:rPr lang="en-US" altLang="zh-TW" sz="6000" dirty="0">
                <a:solidFill>
                  <a:srgbClr val="000000"/>
                </a:solidFill>
                <a:latin typeface="Microsoft JhengHei"/>
                <a:ea typeface="Microsoft JhengHei"/>
                <a:cs typeface="Microsoft JhengHei"/>
                <a:sym typeface="Microsoft JhengHei"/>
              </a:rPr>
              <a:t>與</a:t>
            </a:r>
            <a:r>
              <a:rPr lang="zh-TW" altLang="en-US" sz="6000" dirty="0">
                <a:solidFill>
                  <a:srgbClr val="000000"/>
                </a:solidFill>
                <a:latin typeface="Microsoft JhengHei"/>
                <a:ea typeface="Microsoft JhengHei"/>
                <a:cs typeface="Microsoft JhengHei"/>
                <a:sym typeface="Microsoft JhengHei"/>
              </a:rPr>
              <a:t> 繳交</a:t>
            </a:r>
            <a:r>
              <a:rPr lang="en-US" altLang="zh-TW" sz="6000" dirty="0" err="1">
                <a:solidFill>
                  <a:srgbClr val="000000"/>
                </a:solidFill>
                <a:latin typeface="Microsoft JhengHei"/>
                <a:ea typeface="Microsoft JhengHei"/>
                <a:cs typeface="Microsoft JhengHei"/>
                <a:sym typeface="Microsoft JhengHei"/>
              </a:rPr>
              <a:t>授權書</a:t>
            </a:r>
            <a:endParaRPr sz="6000" dirty="0">
              <a:latin typeface="Microsoft JhengHei"/>
              <a:ea typeface="Microsoft JhengHei"/>
              <a:cs typeface="Microsoft JhengHei"/>
              <a:sym typeface="Microsoft JhengHei"/>
            </a:endParaRPr>
          </a:p>
        </p:txBody>
      </p:sp>
      <p:sp>
        <p:nvSpPr>
          <p:cNvPr id="821" name="Google Shape;821;p38"/>
          <p:cNvSpPr txBox="1">
            <a:spLocks noGrp="1"/>
          </p:cNvSpPr>
          <p:nvPr>
            <p:ph type="sldNum" sz="quarter" idx="12"/>
          </p:nvPr>
        </p:nvSpPr>
        <p:spPr>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123825" marR="0" lvl="0" indent="0" algn="l" rtl="0">
              <a:lnSpc>
                <a:spcPct val="117857"/>
              </a:lnSpc>
              <a:spcBef>
                <a:spcPts val="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1pPr>
            <a:lvl2pPr marL="123825" marR="0" lvl="1" indent="0" algn="l" rtl="0">
              <a:lnSpc>
                <a:spcPct val="117857"/>
              </a:lnSpc>
              <a:spcBef>
                <a:spcPts val="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2pPr>
            <a:lvl3pPr marL="123825" marR="0" lvl="2" indent="0" algn="l" rtl="0">
              <a:lnSpc>
                <a:spcPct val="117857"/>
              </a:lnSpc>
              <a:spcBef>
                <a:spcPts val="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3pPr>
            <a:lvl4pPr marL="123825" marR="0" lvl="3" indent="0" algn="l" rtl="0">
              <a:lnSpc>
                <a:spcPct val="117857"/>
              </a:lnSpc>
              <a:spcBef>
                <a:spcPts val="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4pPr>
            <a:lvl5pPr marL="123825" marR="0" lvl="4" indent="0" algn="l" rtl="0">
              <a:lnSpc>
                <a:spcPct val="117857"/>
              </a:lnSpc>
              <a:spcBef>
                <a:spcPts val="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5pPr>
            <a:lvl6pPr marL="123825" marR="0" lvl="5" indent="0" algn="l" rtl="0">
              <a:lnSpc>
                <a:spcPct val="117857"/>
              </a:lnSpc>
              <a:spcBef>
                <a:spcPts val="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6pPr>
            <a:lvl7pPr marL="123825" marR="0" lvl="6" indent="0" algn="l" rtl="0">
              <a:lnSpc>
                <a:spcPct val="117857"/>
              </a:lnSpc>
              <a:spcBef>
                <a:spcPts val="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7pPr>
            <a:lvl8pPr marL="123825" marR="0" lvl="7" indent="0" algn="l" rtl="0">
              <a:lnSpc>
                <a:spcPct val="117857"/>
              </a:lnSpc>
              <a:spcBef>
                <a:spcPts val="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8pPr>
            <a:lvl9pPr marL="123825" marR="0" lvl="8" indent="0" algn="l" rtl="0">
              <a:lnSpc>
                <a:spcPct val="117857"/>
              </a:lnSpc>
              <a:spcBef>
                <a:spcPts val="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9pPr>
          </a:lstStyle>
          <a:p>
            <a:pPr marL="38100" algn="l" rtl="0">
              <a:lnSpc>
                <a:spcPct val="117857"/>
              </a:lnSpc>
            </a:pPr>
            <a:fld id="{00000000-1234-1234-1234-123412341234}" type="slidenum">
              <a:rPr lang="en-US" smtClean="0"/>
              <a:pPr marL="38100" algn="l" rtl="0">
                <a:lnSpc>
                  <a:spcPct val="117857"/>
                </a:lnSpc>
              </a:pPr>
              <a:t>37</a:t>
            </a:fld>
            <a:endParaRPr/>
          </a:p>
        </p:txBody>
      </p:sp>
      <p:sp>
        <p:nvSpPr>
          <p:cNvPr id="819" name="Google Shape;819;p38"/>
          <p:cNvSpPr txBox="1"/>
          <p:nvPr/>
        </p:nvSpPr>
        <p:spPr>
          <a:xfrm>
            <a:off x="3159038" y="1886395"/>
            <a:ext cx="7333913" cy="481848"/>
          </a:xfrm>
          <a:prstGeom prst="rect">
            <a:avLst/>
          </a:prstGeom>
          <a:noFill/>
          <a:ln>
            <a:noFill/>
          </a:ln>
        </p:spPr>
        <p:txBody>
          <a:bodyPr spcFirstLastPara="1" wrap="square" lIns="0" tIns="19988" rIns="0" bIns="0" anchor="t" anchorCtr="0">
            <a:spAutoFit/>
          </a:bodyPr>
          <a:lstStyle/>
          <a:p>
            <a:pPr marL="19050" algn="l" rtl="0"/>
            <a:r>
              <a:rPr lang="en-US" sz="3000" b="1" dirty="0" err="1">
                <a:solidFill>
                  <a:srgbClr val="E36C09"/>
                </a:solidFill>
                <a:latin typeface="Microsoft JhengHei"/>
                <a:ea typeface="Microsoft JhengHei"/>
                <a:cs typeface="Microsoft JhengHei"/>
                <a:sym typeface="Microsoft JhengHei"/>
              </a:rPr>
              <a:t>審核通過</a:t>
            </a:r>
            <a:r>
              <a:rPr lang="en-US" sz="3000" b="1" dirty="0">
                <a:solidFill>
                  <a:srgbClr val="E36C09"/>
                </a:solidFill>
                <a:latin typeface="Microsoft JhengHei"/>
                <a:ea typeface="Microsoft JhengHei"/>
                <a:cs typeface="Microsoft JhengHei"/>
                <a:sym typeface="Microsoft JhengHei"/>
              </a:rPr>
              <a:t>/ </a:t>
            </a:r>
            <a:r>
              <a:rPr lang="en-US" sz="3000" b="1" dirty="0" err="1">
                <a:solidFill>
                  <a:srgbClr val="E36C09"/>
                </a:solidFill>
                <a:latin typeface="Microsoft JhengHei"/>
                <a:ea typeface="Microsoft JhengHei"/>
                <a:cs typeface="Microsoft JhengHei"/>
                <a:sym typeface="Microsoft JhengHei"/>
              </a:rPr>
              <a:t>繳交授權書與辦理離校手續</a:t>
            </a:r>
            <a:endParaRPr sz="3000" dirty="0">
              <a:solidFill>
                <a:srgbClr val="E36C09"/>
              </a:solidFill>
              <a:latin typeface="Microsoft JhengHei"/>
              <a:ea typeface="Microsoft JhengHei"/>
              <a:cs typeface="Microsoft JhengHei"/>
              <a:sym typeface="Microsoft JhengHei"/>
            </a:endParaRPr>
          </a:p>
        </p:txBody>
      </p:sp>
      <p:sp>
        <p:nvSpPr>
          <p:cNvPr id="820" name="Google Shape;820;p38"/>
          <p:cNvSpPr txBox="1"/>
          <p:nvPr/>
        </p:nvSpPr>
        <p:spPr>
          <a:xfrm>
            <a:off x="2905694" y="2463484"/>
            <a:ext cx="12310112" cy="5533566"/>
          </a:xfrm>
          <a:prstGeom prst="rect">
            <a:avLst/>
          </a:prstGeom>
          <a:solidFill>
            <a:srgbClr val="F2F2F2"/>
          </a:solidFill>
          <a:ln>
            <a:noFill/>
          </a:ln>
        </p:spPr>
        <p:txBody>
          <a:bodyPr spcFirstLastPara="1" wrap="square" lIns="0" tIns="19050" rIns="0" bIns="0" anchor="t" anchorCtr="0">
            <a:spAutoFit/>
          </a:bodyPr>
          <a:lstStyle/>
          <a:p>
            <a:pPr marL="532448" marR="270510" indent="-514350" algn="just" rtl="0">
              <a:lnSpc>
                <a:spcPct val="150000"/>
              </a:lnSpc>
              <a:buClr>
                <a:srgbClr val="595958"/>
              </a:buClr>
              <a:buSzPts val="1800"/>
              <a:buFont typeface="Microsoft JhengHei"/>
              <a:buAutoNum type="arabicPeriod"/>
            </a:pPr>
            <a:r>
              <a:rPr lang="en-US" sz="2700" b="1" dirty="0" err="1">
                <a:solidFill>
                  <a:srgbClr val="595958"/>
                </a:solidFill>
                <a:latin typeface="Microsoft JhengHei"/>
                <a:ea typeface="Microsoft JhengHei"/>
                <a:cs typeface="Microsoft JhengHei"/>
                <a:sym typeface="Microsoft JhengHei"/>
              </a:rPr>
              <a:t>論文建檔及上傳電子論文檔案皆已完成，並經</a:t>
            </a:r>
            <a:r>
              <a:rPr lang="en-US" sz="2700" b="1" dirty="0" err="1">
                <a:solidFill>
                  <a:srgbClr val="0000FF"/>
                </a:solidFill>
                <a:latin typeface="Microsoft JhengHei"/>
                <a:ea typeface="Microsoft JhengHei"/>
                <a:cs typeface="Microsoft JhengHei"/>
                <a:sym typeface="Microsoft JhengHei"/>
              </a:rPr>
              <a:t>審核通過</a:t>
            </a:r>
            <a:r>
              <a:rPr lang="en-US" sz="2700" b="1" dirty="0" err="1">
                <a:solidFill>
                  <a:srgbClr val="595958"/>
                </a:solidFill>
                <a:latin typeface="Microsoft JhengHei"/>
                <a:ea typeface="Microsoft JhengHei"/>
                <a:cs typeface="Microsoft JhengHei"/>
                <a:sym typeface="Microsoft JhengHei"/>
              </a:rPr>
              <a:t>後，您會收到審核通過之e-mail通知</a:t>
            </a:r>
            <a:r>
              <a:rPr lang="en-US" sz="2700" b="1" dirty="0">
                <a:solidFill>
                  <a:srgbClr val="595958"/>
                </a:solidFill>
                <a:latin typeface="Microsoft JhengHei"/>
                <a:ea typeface="Microsoft JhengHei"/>
                <a:cs typeface="Microsoft JhengHei"/>
                <a:sym typeface="Microsoft JhengHei"/>
              </a:rPr>
              <a:t>。</a:t>
            </a:r>
            <a:endParaRPr sz="2700" b="1" dirty="0">
              <a:solidFill>
                <a:srgbClr val="595958"/>
              </a:solidFill>
              <a:latin typeface="Microsoft JhengHei"/>
              <a:ea typeface="Microsoft JhengHei"/>
              <a:cs typeface="Microsoft JhengHei"/>
              <a:sym typeface="Microsoft JhengHei"/>
            </a:endParaRPr>
          </a:p>
          <a:p>
            <a:pPr marL="532448" marR="270510" indent="-514350" algn="just">
              <a:lnSpc>
                <a:spcPct val="150000"/>
              </a:lnSpc>
              <a:spcBef>
                <a:spcPts val="150"/>
              </a:spcBef>
              <a:buClr>
                <a:srgbClr val="595958"/>
              </a:buClr>
              <a:buSzPts val="1800"/>
              <a:buFont typeface="Microsoft JhengHei"/>
              <a:buAutoNum type="arabicPeriod"/>
            </a:pPr>
            <a:r>
              <a:rPr lang="en-US" sz="2700" b="1" dirty="0" err="1">
                <a:solidFill>
                  <a:srgbClr val="FF0000"/>
                </a:solidFill>
                <a:latin typeface="Microsoft JhengHei"/>
                <a:ea typeface="Microsoft JhengHei"/>
                <a:cs typeface="Microsoft JhengHei"/>
                <a:sym typeface="Microsoft JhengHei"/>
              </a:rPr>
              <a:t>審核通過後，</a:t>
            </a:r>
            <a:r>
              <a:rPr lang="en-US" altLang="zh-TW" sz="2700" b="1" dirty="0" err="1">
                <a:solidFill>
                  <a:srgbClr val="FF0000"/>
                </a:solidFill>
                <a:latin typeface="Microsoft JhengHei"/>
                <a:ea typeface="Microsoft JhengHei"/>
                <a:cs typeface="Microsoft JhengHei"/>
                <a:sym typeface="Microsoft JhengHei"/>
              </a:rPr>
              <a:t>請</a:t>
            </a:r>
            <a:r>
              <a:rPr lang="zh-TW" altLang="en-US" sz="2700" b="1" dirty="0">
                <a:solidFill>
                  <a:srgbClr val="FF0000"/>
                </a:solidFill>
                <a:latin typeface="Microsoft JhengHei"/>
                <a:ea typeface="Microsoft JhengHei"/>
                <a:cs typeface="Microsoft JhengHei"/>
                <a:sym typeface="Microsoft JhengHei"/>
              </a:rPr>
              <a:t>將</a:t>
            </a:r>
            <a:r>
              <a:rPr lang="en-US" altLang="zh-TW" sz="2700" b="1" dirty="0" err="1">
                <a:solidFill>
                  <a:srgbClr val="FF0000"/>
                </a:solidFill>
                <a:latin typeface="Microsoft JhengHei"/>
                <a:ea typeface="Microsoft JhengHei"/>
                <a:cs typeface="Microsoft JhengHei"/>
                <a:sym typeface="Microsoft JhengHei"/>
              </a:rPr>
              <a:t>正本授權書</a:t>
            </a:r>
            <a:r>
              <a:rPr lang="en-US" altLang="zh-TW" sz="2700" b="1" dirty="0">
                <a:solidFill>
                  <a:srgbClr val="FF0000"/>
                </a:solidFill>
                <a:latin typeface="Microsoft JhengHei"/>
                <a:ea typeface="Microsoft JhengHei"/>
                <a:cs typeface="Microsoft JhengHei"/>
                <a:sym typeface="Microsoft JhengHei"/>
              </a:rPr>
              <a:t>(共2張，學校及國圖各1張)</a:t>
            </a:r>
            <a:r>
              <a:rPr lang="zh-TW" altLang="en-US" sz="2700" b="1" dirty="0">
                <a:solidFill>
                  <a:srgbClr val="FF0000"/>
                </a:solidFill>
                <a:latin typeface="Microsoft JhengHei"/>
                <a:ea typeface="Microsoft JhengHei"/>
                <a:cs typeface="Microsoft JhengHei"/>
                <a:sym typeface="Microsoft JhengHei"/>
              </a:rPr>
              <a:t>繳交至圖書館借還書櫃台</a:t>
            </a:r>
            <a:r>
              <a:rPr lang="zh-TW" altLang="en-US" sz="2700" b="1" dirty="0">
                <a:solidFill>
                  <a:srgbClr val="595958"/>
                </a:solidFill>
                <a:latin typeface="Microsoft JhengHei"/>
                <a:ea typeface="Microsoft JhengHei"/>
                <a:cs typeface="Microsoft JhengHei"/>
                <a:sym typeface="Microsoft JhengHei"/>
              </a:rPr>
              <a:t>。我們將於收件後盡快為您更新離校關卡。</a:t>
            </a:r>
          </a:p>
          <a:p>
            <a:pPr marL="18098" marR="270510" algn="just">
              <a:lnSpc>
                <a:spcPct val="150000"/>
              </a:lnSpc>
              <a:spcBef>
                <a:spcPts val="150"/>
              </a:spcBef>
              <a:buClr>
                <a:srgbClr val="595958"/>
              </a:buClr>
              <a:buSzPts val="1800"/>
            </a:pPr>
            <a:endParaRPr sz="2700" b="1" dirty="0">
              <a:solidFill>
                <a:srgbClr val="595958"/>
              </a:solidFill>
              <a:latin typeface="Microsoft JhengHei"/>
              <a:ea typeface="Microsoft JhengHei"/>
              <a:cs typeface="Microsoft JhengHei"/>
              <a:sym typeface="Microsoft JhengHei"/>
            </a:endParaRPr>
          </a:p>
          <a:p>
            <a:pPr marL="18098" marR="270510" algn="just">
              <a:lnSpc>
                <a:spcPct val="150000"/>
              </a:lnSpc>
              <a:spcBef>
                <a:spcPts val="150"/>
              </a:spcBef>
              <a:buClr>
                <a:srgbClr val="595958"/>
              </a:buClr>
              <a:buSzPts val="1800"/>
            </a:pPr>
            <a:r>
              <a:rPr lang="en-US" sz="2700" b="1" dirty="0" err="1">
                <a:solidFill>
                  <a:srgbClr val="595958"/>
                </a:solidFill>
                <a:latin typeface="Microsoft JhengHei"/>
                <a:ea typeface="Microsoft JhengHei"/>
                <a:cs typeface="Microsoft JhengHei"/>
                <a:sym typeface="Microsoft JhengHei"/>
              </a:rPr>
              <a:t>特別提醒您</a:t>
            </a:r>
            <a:endParaRPr sz="2700" b="1" dirty="0">
              <a:solidFill>
                <a:srgbClr val="595958"/>
              </a:solidFill>
              <a:latin typeface="Microsoft JhengHei"/>
              <a:ea typeface="Microsoft JhengHei"/>
              <a:cs typeface="Microsoft JhengHei"/>
              <a:sym typeface="Microsoft JhengHei"/>
            </a:endParaRPr>
          </a:p>
          <a:p>
            <a:pPr marL="1134428" marR="7620" lvl="1" indent="-429578" algn="l" rtl="0">
              <a:lnSpc>
                <a:spcPct val="150000"/>
              </a:lnSpc>
              <a:buClr>
                <a:srgbClr val="595958"/>
              </a:buClr>
              <a:buSzPts val="1600"/>
              <a:buFont typeface="Arial"/>
              <a:buChar char="•"/>
            </a:pPr>
            <a:r>
              <a:rPr lang="en-US" sz="2400" b="1" dirty="0" err="1">
                <a:solidFill>
                  <a:srgbClr val="595958"/>
                </a:solidFill>
                <a:latin typeface="Microsoft JhengHei"/>
                <a:ea typeface="Microsoft JhengHei"/>
                <a:cs typeface="Microsoft JhengHei"/>
                <a:sym typeface="Microsoft JhengHei"/>
              </a:rPr>
              <a:t>請注意</a:t>
            </a:r>
            <a:r>
              <a:rPr lang="en-US" sz="2400" b="1" dirty="0" err="1">
                <a:solidFill>
                  <a:srgbClr val="FF0000"/>
                </a:solidFill>
                <a:latin typeface="Microsoft JhengHei"/>
                <a:ea typeface="Microsoft JhengHei"/>
                <a:cs typeface="Microsoft JhengHei"/>
                <a:sym typeface="Microsoft JhengHei"/>
              </a:rPr>
              <a:t>電子論文授權書不可有任何塗改</a:t>
            </a:r>
            <a:r>
              <a:rPr lang="en-US" sz="2400" b="1" dirty="0" err="1">
                <a:solidFill>
                  <a:srgbClr val="595958"/>
                </a:solidFill>
                <a:latin typeface="Microsoft JhengHei"/>
                <a:ea typeface="Microsoft JhengHei"/>
                <a:cs typeface="Microsoft JhengHei"/>
                <a:sym typeface="Microsoft JhengHei"/>
              </a:rPr>
              <a:t>，若有塗改請重新列印並再次填寫後上傳</a:t>
            </a:r>
            <a:r>
              <a:rPr lang="en-US" sz="2400" b="1" dirty="0">
                <a:solidFill>
                  <a:srgbClr val="595958"/>
                </a:solidFill>
                <a:latin typeface="Microsoft JhengHei"/>
                <a:ea typeface="Microsoft JhengHei"/>
                <a:cs typeface="Microsoft JhengHei"/>
                <a:sym typeface="Microsoft JhengHei"/>
              </a:rPr>
              <a:t>。</a:t>
            </a:r>
            <a:endParaRPr sz="2400" dirty="0">
              <a:solidFill>
                <a:schemeClr val="dk1"/>
              </a:solidFill>
              <a:latin typeface="Microsoft JhengHei"/>
              <a:ea typeface="Microsoft JhengHei"/>
              <a:cs typeface="Microsoft JhengHei"/>
              <a:sym typeface="Microsoft JhengHei"/>
            </a:endParaRPr>
          </a:p>
          <a:p>
            <a:pPr marL="1134428" lvl="1" indent="-429578" algn="l" rtl="0">
              <a:spcBef>
                <a:spcPts val="1440"/>
              </a:spcBef>
              <a:buClr>
                <a:srgbClr val="0000FF"/>
              </a:buClr>
              <a:buSzPts val="1600"/>
              <a:buFont typeface="Arial"/>
              <a:buChar char="•"/>
            </a:pPr>
            <a:r>
              <a:rPr lang="en-US" sz="2400" b="1" dirty="0" err="1">
                <a:solidFill>
                  <a:srgbClr val="0000FF"/>
                </a:solidFill>
                <a:latin typeface="Microsoft JhengHei"/>
                <a:ea typeface="Microsoft JhengHei"/>
                <a:cs typeface="Microsoft JhengHei"/>
                <a:sym typeface="Microsoft JhengHei"/>
              </a:rPr>
              <a:t>紙本論文請依學校規定繳交</a:t>
            </a:r>
            <a:r>
              <a:rPr lang="zh-TW" altLang="en-US" sz="2400" b="1" dirty="0">
                <a:solidFill>
                  <a:srgbClr val="0000FF"/>
                </a:solidFill>
                <a:latin typeface="Microsoft JhengHei"/>
                <a:ea typeface="Microsoft JhengHei"/>
                <a:cs typeface="Microsoft JhengHei"/>
                <a:sym typeface="Microsoft JhengHei"/>
              </a:rPr>
              <a:t>至註冊組</a:t>
            </a:r>
            <a:r>
              <a:rPr lang="en-US" sz="2400" b="1" dirty="0">
                <a:solidFill>
                  <a:srgbClr val="0000FF"/>
                </a:solidFill>
                <a:latin typeface="Microsoft JhengHei"/>
                <a:ea typeface="Microsoft JhengHei"/>
                <a:cs typeface="Microsoft JhengHei"/>
                <a:sym typeface="Microsoft JhengHei"/>
              </a:rPr>
              <a:t>，</a:t>
            </a:r>
            <a:r>
              <a:rPr lang="en-US" sz="2400" b="1" dirty="0" err="1">
                <a:solidFill>
                  <a:srgbClr val="0000FF"/>
                </a:solidFill>
                <a:latin typeface="Microsoft JhengHei"/>
                <a:ea typeface="Microsoft JhengHei"/>
                <a:cs typeface="Microsoft JhengHei"/>
                <a:sym typeface="Microsoft JhengHei"/>
              </a:rPr>
              <a:t>無需繳交至圖書館</a:t>
            </a:r>
            <a:r>
              <a:rPr lang="en-US" sz="2400" b="1" dirty="0">
                <a:solidFill>
                  <a:srgbClr val="0000FF"/>
                </a:solidFill>
                <a:latin typeface="Microsoft JhengHei"/>
                <a:ea typeface="Microsoft JhengHei"/>
                <a:cs typeface="Microsoft JhengHei"/>
                <a:sym typeface="Microsoft JhengHei"/>
              </a:rPr>
              <a:t>。</a:t>
            </a:r>
          </a:p>
          <a:p>
            <a:pPr marL="1134428" lvl="1" indent="-429578" algn="l" rtl="0">
              <a:spcBef>
                <a:spcPts val="1440"/>
              </a:spcBef>
              <a:buClr>
                <a:srgbClr val="0000FF"/>
              </a:buClr>
              <a:buSzPts val="1600"/>
              <a:buFont typeface="Arial"/>
              <a:buChar char="•"/>
            </a:pPr>
            <a:endParaRPr sz="2700" b="1" dirty="0">
              <a:solidFill>
                <a:srgbClr val="595958"/>
              </a:solidFill>
              <a:latin typeface="Microsoft JhengHei"/>
              <a:ea typeface="Microsoft JhengHei"/>
              <a:cs typeface="Microsoft JhengHei"/>
              <a:sym typeface="Microsoft JhengHei"/>
            </a:endParaRPr>
          </a:p>
        </p:txBody>
      </p:sp>
    </p:spTree>
  </p:cSld>
  <p:clrMapOvr>
    <a:masterClrMapping/>
  </p:clrMapOvr>
  <mc:AlternateContent xmlns:mc="http://schemas.openxmlformats.org/markup-compatibility/2006" xmlns:p14="http://schemas.microsoft.com/office/powerpoint/2010/main">
    <mc:Choice Requires="p14">
      <p:transition spd="slow" p14:dur="2000" advTm="36000"/>
    </mc:Choice>
    <mc:Fallback xmlns="">
      <p:transition spd="slow" advTm="3600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sp>
        <p:nvSpPr>
          <p:cNvPr id="841" name="Google Shape;841;p40"/>
          <p:cNvSpPr/>
          <p:nvPr/>
        </p:nvSpPr>
        <p:spPr>
          <a:xfrm>
            <a:off x="2287142" y="1142"/>
            <a:ext cx="1371600" cy="0"/>
          </a:xfrm>
          <a:custGeom>
            <a:avLst/>
            <a:gdLst/>
            <a:ahLst/>
            <a:cxnLst/>
            <a:rect l="l" t="t" r="r" b="b"/>
            <a:pathLst>
              <a:path w="914400" h="120000" extrusionOk="0">
                <a:moveTo>
                  <a:pt x="0" y="0"/>
                </a:moveTo>
                <a:lnTo>
                  <a:pt x="914400" y="0"/>
                </a:lnTo>
              </a:path>
            </a:pathLst>
          </a:custGeom>
          <a:noFill/>
          <a:ln w="9525" cap="flat" cmpd="sng">
            <a:solidFill>
              <a:srgbClr val="FBFFFF"/>
            </a:solidFill>
            <a:prstDash val="solid"/>
            <a:round/>
            <a:headEnd type="none" w="sm" len="sm"/>
            <a:tailEnd type="none" w="sm" len="sm"/>
          </a:ln>
        </p:spPr>
        <p:txBody>
          <a:bodyPr spcFirstLastPara="1" wrap="square" lIns="0" tIns="0" rIns="0" bIns="0" anchor="t" anchorCtr="0">
            <a:noAutofit/>
          </a:bodyPr>
          <a:lstStyle/>
          <a:p>
            <a:pPr algn="l" rtl="0"/>
            <a:endParaRPr sz="2700">
              <a:solidFill>
                <a:schemeClr val="dk1"/>
              </a:solidFill>
              <a:latin typeface="Calibri"/>
              <a:ea typeface="Calibri"/>
              <a:cs typeface="Calibri"/>
              <a:sym typeface="Calibri"/>
            </a:endParaRPr>
          </a:p>
        </p:txBody>
      </p:sp>
      <p:sp>
        <p:nvSpPr>
          <p:cNvPr id="842" name="Google Shape;842;p40"/>
          <p:cNvSpPr/>
          <p:nvPr/>
        </p:nvSpPr>
        <p:spPr>
          <a:xfrm>
            <a:off x="2287142" y="1142"/>
            <a:ext cx="1371600" cy="0"/>
          </a:xfrm>
          <a:custGeom>
            <a:avLst/>
            <a:gdLst/>
            <a:ahLst/>
            <a:cxnLst/>
            <a:rect l="l" t="t" r="r" b="b"/>
            <a:pathLst>
              <a:path w="914400" h="120000" extrusionOk="0">
                <a:moveTo>
                  <a:pt x="0" y="0"/>
                </a:moveTo>
                <a:lnTo>
                  <a:pt x="914400" y="0"/>
                </a:lnTo>
              </a:path>
            </a:pathLst>
          </a:custGeom>
          <a:noFill/>
          <a:ln w="9525" cap="flat" cmpd="sng">
            <a:solidFill>
              <a:srgbClr val="FBFFFF"/>
            </a:solidFill>
            <a:prstDash val="solid"/>
            <a:round/>
            <a:headEnd type="none" w="sm" len="sm"/>
            <a:tailEnd type="none" w="sm" len="sm"/>
          </a:ln>
        </p:spPr>
        <p:txBody>
          <a:bodyPr spcFirstLastPara="1" wrap="square" lIns="0" tIns="0" rIns="0" bIns="0" anchor="t" anchorCtr="0">
            <a:noAutofit/>
          </a:bodyPr>
          <a:lstStyle/>
          <a:p>
            <a:pPr algn="l" rtl="0"/>
            <a:endParaRPr sz="2700">
              <a:solidFill>
                <a:schemeClr val="dk1"/>
              </a:solidFill>
              <a:latin typeface="Calibri"/>
              <a:ea typeface="Calibri"/>
              <a:cs typeface="Calibri"/>
              <a:sym typeface="Calibri"/>
            </a:endParaRPr>
          </a:p>
        </p:txBody>
      </p:sp>
      <p:sp>
        <p:nvSpPr>
          <p:cNvPr id="844" name="Google Shape;844;p40"/>
          <p:cNvSpPr txBox="1">
            <a:spLocks noGrp="1"/>
          </p:cNvSpPr>
          <p:nvPr>
            <p:ph type="title"/>
          </p:nvPr>
        </p:nvSpPr>
        <p:spPr>
          <a:xfrm>
            <a:off x="2428169" y="800765"/>
            <a:ext cx="13535025" cy="850233"/>
          </a:xfrm>
          <a:prstGeom prst="rect">
            <a:avLst/>
          </a:prstGeom>
          <a:noFill/>
          <a:ln>
            <a:noFill/>
          </a:ln>
        </p:spPr>
        <p:txBody>
          <a:bodyPr spcFirstLastPara="1" wrap="square" lIns="0" tIns="19050" rIns="0" bIns="0" anchor="t" anchorCtr="0">
            <a:spAutoFit/>
          </a:bodyPr>
          <a:lstStyle/>
          <a:p>
            <a:pPr marL="19050" algn="l" rtl="0"/>
            <a:r>
              <a:rPr lang="en-US" sz="5400" dirty="0" err="1">
                <a:solidFill>
                  <a:srgbClr val="000000"/>
                </a:solidFill>
                <a:latin typeface="Microsoft JhengHei"/>
                <a:ea typeface="Microsoft JhengHei"/>
                <a:cs typeface="Microsoft JhengHei"/>
                <a:sym typeface="Microsoft JhengHei"/>
              </a:rPr>
              <a:t>審核結果</a:t>
            </a:r>
            <a:r>
              <a:rPr lang="zh-TW" altLang="en-US" sz="5400" dirty="0">
                <a:solidFill>
                  <a:srgbClr val="000000"/>
                </a:solidFill>
                <a:latin typeface="Microsoft JhengHei"/>
                <a:ea typeface="Microsoft JhengHei"/>
                <a:cs typeface="Microsoft JhengHei"/>
                <a:sym typeface="Microsoft JhengHei"/>
              </a:rPr>
              <a:t>退件 與 修改</a:t>
            </a:r>
            <a:endParaRPr sz="5400" dirty="0">
              <a:latin typeface="Microsoft JhengHei"/>
              <a:ea typeface="Microsoft JhengHei"/>
              <a:cs typeface="Microsoft JhengHei"/>
              <a:sym typeface="Microsoft JhengHei"/>
            </a:endParaRPr>
          </a:p>
        </p:txBody>
      </p:sp>
      <p:sp>
        <p:nvSpPr>
          <p:cNvPr id="845" name="Google Shape;845;p40"/>
          <p:cNvSpPr/>
          <p:nvPr/>
        </p:nvSpPr>
        <p:spPr>
          <a:xfrm>
            <a:off x="2777489" y="2386583"/>
            <a:ext cx="2802617" cy="854963"/>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algn="l" rtl="0"/>
            <a:endParaRPr sz="2700">
              <a:solidFill>
                <a:schemeClr val="dk1"/>
              </a:solidFill>
              <a:latin typeface="Calibri"/>
              <a:ea typeface="Calibri"/>
              <a:cs typeface="Calibri"/>
              <a:sym typeface="Calibri"/>
            </a:endParaRPr>
          </a:p>
        </p:txBody>
      </p:sp>
      <p:sp>
        <p:nvSpPr>
          <p:cNvPr id="846" name="Google Shape;846;p40"/>
          <p:cNvSpPr txBox="1"/>
          <p:nvPr/>
        </p:nvSpPr>
        <p:spPr>
          <a:xfrm>
            <a:off x="2997412" y="2481301"/>
            <a:ext cx="9997619" cy="1256419"/>
          </a:xfrm>
          <a:prstGeom prst="rect">
            <a:avLst/>
          </a:prstGeom>
          <a:noFill/>
          <a:ln>
            <a:noFill/>
          </a:ln>
        </p:spPr>
        <p:txBody>
          <a:bodyPr spcFirstLastPara="1" wrap="square" lIns="0" tIns="19988" rIns="0" bIns="0" anchor="t" anchorCtr="0">
            <a:spAutoFit/>
          </a:bodyPr>
          <a:lstStyle/>
          <a:p>
            <a:pPr marL="19050" algn="l" rtl="0"/>
            <a:r>
              <a:rPr lang="en-US" sz="3000" b="1" dirty="0" err="1">
                <a:solidFill>
                  <a:srgbClr val="FFC000"/>
                </a:solidFill>
                <a:latin typeface="Microsoft JhengHei"/>
                <a:ea typeface="Microsoft JhengHei"/>
                <a:cs typeface="Microsoft JhengHei"/>
                <a:sym typeface="Microsoft JhengHei"/>
              </a:rPr>
              <a:t>退件後再修改</a:t>
            </a:r>
            <a:endParaRPr sz="3000" dirty="0">
              <a:solidFill>
                <a:schemeClr val="dk1"/>
              </a:solidFill>
              <a:latin typeface="Microsoft JhengHei"/>
              <a:ea typeface="Microsoft JhengHei"/>
              <a:cs typeface="Microsoft JhengHei"/>
              <a:sym typeface="Microsoft JhengHei"/>
            </a:endParaRPr>
          </a:p>
          <a:p>
            <a:pPr marL="774383">
              <a:spcBef>
                <a:spcPts val="2820"/>
              </a:spcBef>
            </a:pPr>
            <a:r>
              <a:rPr lang="en-US" altLang="zh-TW" sz="2700" b="1" dirty="0">
                <a:solidFill>
                  <a:srgbClr val="C00000"/>
                </a:solidFill>
                <a:latin typeface="Microsoft JhengHei"/>
                <a:ea typeface="Microsoft JhengHei"/>
                <a:cs typeface="Microsoft JhengHei"/>
                <a:sym typeface="Microsoft JhengHei"/>
              </a:rPr>
              <a:t> 步驟1 : </a:t>
            </a:r>
            <a:r>
              <a:rPr lang="en-US" altLang="zh-TW" sz="2700" b="1" dirty="0" err="1">
                <a:solidFill>
                  <a:srgbClr val="C00000"/>
                </a:solidFill>
                <a:latin typeface="Microsoft JhengHei"/>
                <a:ea typeface="Microsoft JhengHei"/>
                <a:cs typeface="Microsoft JhengHei"/>
                <a:sym typeface="Microsoft JhengHei"/>
              </a:rPr>
              <a:t>登入</a:t>
            </a:r>
            <a:r>
              <a:rPr lang="zh-TW" altLang="en-US" sz="2700" b="1" dirty="0">
                <a:solidFill>
                  <a:srgbClr val="C00000"/>
                </a:solidFill>
                <a:latin typeface="Microsoft JhengHei"/>
                <a:ea typeface="Microsoft JhengHei"/>
                <a:cs typeface="Microsoft JhengHei"/>
                <a:sym typeface="Microsoft JhengHei"/>
              </a:rPr>
              <a:t>系統，</a:t>
            </a:r>
            <a:r>
              <a:rPr lang="en-US" sz="2700" b="1" dirty="0" err="1">
                <a:solidFill>
                  <a:srgbClr val="C00000"/>
                </a:solidFill>
                <a:latin typeface="Microsoft JhengHei"/>
                <a:ea typeface="Microsoft JhengHei"/>
                <a:cs typeface="Microsoft JhengHei"/>
                <a:sym typeface="Microsoft JhengHei"/>
              </a:rPr>
              <a:t>點選</a:t>
            </a:r>
            <a:r>
              <a:rPr lang="en-US" sz="2700" b="1" dirty="0">
                <a:solidFill>
                  <a:srgbClr val="C00000"/>
                </a:solidFill>
                <a:latin typeface="Microsoft JhengHei"/>
                <a:ea typeface="Microsoft JhengHei"/>
                <a:cs typeface="Microsoft JhengHei"/>
                <a:sym typeface="Microsoft JhengHei"/>
              </a:rPr>
              <a:t> [</a:t>
            </a:r>
            <a:r>
              <a:rPr lang="en-US" sz="2700" b="1" dirty="0" err="1">
                <a:solidFill>
                  <a:srgbClr val="C00000"/>
                </a:solidFill>
                <a:latin typeface="Microsoft JhengHei"/>
                <a:ea typeface="Microsoft JhengHei"/>
                <a:cs typeface="Microsoft JhengHei"/>
                <a:sym typeface="Microsoft JhengHei"/>
              </a:rPr>
              <a:t>修改</a:t>
            </a:r>
            <a:r>
              <a:rPr lang="zh-TW" altLang="en-US" sz="2700" b="1" dirty="0">
                <a:solidFill>
                  <a:srgbClr val="C00000"/>
                </a:solidFill>
                <a:latin typeface="Microsoft JhengHei"/>
                <a:ea typeface="Microsoft JhengHei"/>
                <a:cs typeface="Microsoft JhengHei"/>
                <a:sym typeface="Microsoft JhengHei"/>
              </a:rPr>
              <a:t>資料</a:t>
            </a:r>
            <a:r>
              <a:rPr lang="en-US" sz="2700" b="1" dirty="0">
                <a:solidFill>
                  <a:srgbClr val="C00000"/>
                </a:solidFill>
                <a:latin typeface="Microsoft JhengHei"/>
                <a:ea typeface="Microsoft JhengHei"/>
                <a:cs typeface="Microsoft JhengHei"/>
                <a:sym typeface="Microsoft JhengHei"/>
              </a:rPr>
              <a:t>] </a:t>
            </a:r>
            <a:r>
              <a:rPr lang="en-US" sz="2700" b="1" dirty="0" err="1">
                <a:solidFill>
                  <a:srgbClr val="C00000"/>
                </a:solidFill>
                <a:latin typeface="Microsoft JhengHei"/>
                <a:ea typeface="Microsoft JhengHei"/>
                <a:cs typeface="Microsoft JhengHei"/>
                <a:sym typeface="Microsoft JhengHei"/>
              </a:rPr>
              <a:t>按鈕</a:t>
            </a:r>
            <a:r>
              <a:rPr lang="zh-TW" altLang="en-US" sz="2700" b="1" dirty="0">
                <a:solidFill>
                  <a:srgbClr val="C00000"/>
                </a:solidFill>
                <a:latin typeface="Microsoft JhengHei"/>
                <a:ea typeface="Microsoft JhengHei"/>
                <a:cs typeface="Microsoft JhengHei"/>
                <a:sym typeface="Microsoft JhengHei"/>
              </a:rPr>
              <a:t>，進行資料修改。</a:t>
            </a:r>
            <a:endParaRPr sz="2700" dirty="0">
              <a:solidFill>
                <a:schemeClr val="dk1"/>
              </a:solidFill>
              <a:latin typeface="Microsoft JhengHei"/>
              <a:ea typeface="Microsoft JhengHei"/>
              <a:cs typeface="Microsoft JhengHei"/>
              <a:sym typeface="Microsoft JhengHei"/>
            </a:endParaRPr>
          </a:p>
        </p:txBody>
      </p:sp>
      <p:sp>
        <p:nvSpPr>
          <p:cNvPr id="847" name="Google Shape;847;p40"/>
          <p:cNvSpPr/>
          <p:nvPr/>
        </p:nvSpPr>
        <p:spPr>
          <a:xfrm>
            <a:off x="5479541" y="4171950"/>
            <a:ext cx="9173717" cy="3112308"/>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algn="l" rtl="0"/>
            <a:endParaRPr sz="2700">
              <a:solidFill>
                <a:schemeClr val="dk1"/>
              </a:solidFill>
              <a:latin typeface="Calibri"/>
              <a:ea typeface="Calibri"/>
              <a:cs typeface="Calibri"/>
              <a:sym typeface="Calibri"/>
            </a:endParaRPr>
          </a:p>
        </p:txBody>
      </p:sp>
      <p:sp>
        <p:nvSpPr>
          <p:cNvPr id="848" name="Google Shape;848;p40"/>
          <p:cNvSpPr/>
          <p:nvPr/>
        </p:nvSpPr>
        <p:spPr>
          <a:xfrm>
            <a:off x="5472683" y="4165091"/>
            <a:ext cx="9187815" cy="3146108"/>
          </a:xfrm>
          <a:custGeom>
            <a:avLst/>
            <a:gdLst/>
            <a:ahLst/>
            <a:cxnLst/>
            <a:rect l="l" t="t" r="r" b="b"/>
            <a:pathLst>
              <a:path w="6125209" h="2097404" extrusionOk="0">
                <a:moveTo>
                  <a:pt x="0" y="0"/>
                </a:moveTo>
                <a:lnTo>
                  <a:pt x="6124956" y="0"/>
                </a:lnTo>
                <a:lnTo>
                  <a:pt x="6124956" y="2097024"/>
                </a:lnTo>
                <a:lnTo>
                  <a:pt x="0" y="2097024"/>
                </a:lnTo>
                <a:lnTo>
                  <a:pt x="0" y="0"/>
                </a:lnTo>
                <a:close/>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algn="l" rtl="0"/>
            <a:endParaRPr sz="2700">
              <a:solidFill>
                <a:schemeClr val="dk1"/>
              </a:solidFill>
              <a:latin typeface="Calibri"/>
              <a:ea typeface="Calibri"/>
              <a:cs typeface="Calibri"/>
              <a:sym typeface="Calibri"/>
            </a:endParaRPr>
          </a:p>
        </p:txBody>
      </p:sp>
      <p:sp>
        <p:nvSpPr>
          <p:cNvPr id="849" name="Google Shape;849;p40"/>
          <p:cNvSpPr/>
          <p:nvPr/>
        </p:nvSpPr>
        <p:spPr>
          <a:xfrm>
            <a:off x="5873876" y="5037201"/>
            <a:ext cx="1543050" cy="342900"/>
          </a:xfrm>
          <a:custGeom>
            <a:avLst/>
            <a:gdLst/>
            <a:ahLst/>
            <a:cxnLst/>
            <a:rect l="l" t="t" r="r" b="b"/>
            <a:pathLst>
              <a:path w="1028700" h="228600" extrusionOk="0">
                <a:moveTo>
                  <a:pt x="0" y="0"/>
                </a:moveTo>
                <a:lnTo>
                  <a:pt x="1028700" y="0"/>
                </a:lnTo>
                <a:lnTo>
                  <a:pt x="1028700" y="228600"/>
                </a:lnTo>
                <a:lnTo>
                  <a:pt x="0" y="228600"/>
                </a:lnTo>
                <a:lnTo>
                  <a:pt x="0" y="0"/>
                </a:lnTo>
                <a:close/>
              </a:path>
            </a:pathLst>
          </a:custGeom>
          <a:noFill/>
          <a:ln w="38100" cap="flat" cmpd="sng">
            <a:solidFill>
              <a:srgbClr val="E6AF00"/>
            </a:solidFill>
            <a:prstDash val="solid"/>
            <a:round/>
            <a:headEnd type="none" w="sm" len="sm"/>
            <a:tailEnd type="none" w="sm" len="sm"/>
          </a:ln>
        </p:spPr>
        <p:txBody>
          <a:bodyPr spcFirstLastPara="1" wrap="square" lIns="0" tIns="0" rIns="0" bIns="0" anchor="t" anchorCtr="0">
            <a:noAutofit/>
          </a:bodyPr>
          <a:lstStyle/>
          <a:p>
            <a:pPr algn="l" rtl="0"/>
            <a:endParaRPr sz="2700">
              <a:solidFill>
                <a:schemeClr val="dk1"/>
              </a:solidFill>
              <a:latin typeface="Calibri"/>
              <a:ea typeface="Calibri"/>
              <a:cs typeface="Calibri"/>
              <a:sym typeface="Calibri"/>
            </a:endParaRPr>
          </a:p>
        </p:txBody>
      </p:sp>
      <p:sp>
        <p:nvSpPr>
          <p:cNvPr id="850" name="Google Shape;850;p40"/>
          <p:cNvSpPr txBox="1"/>
          <p:nvPr/>
        </p:nvSpPr>
        <p:spPr>
          <a:xfrm>
            <a:off x="14841474" y="9433559"/>
            <a:ext cx="375285" cy="381323"/>
          </a:xfrm>
          <a:prstGeom prst="rect">
            <a:avLst/>
          </a:prstGeom>
          <a:noFill/>
          <a:ln>
            <a:noFill/>
          </a:ln>
        </p:spPr>
        <p:txBody>
          <a:bodyPr spcFirstLastPara="1" wrap="square" lIns="0" tIns="0" rIns="0" bIns="0" anchor="t" anchorCtr="0">
            <a:spAutoFit/>
          </a:bodyPr>
          <a:lstStyle/>
          <a:p>
            <a:pPr marL="39051" algn="l" rtl="0">
              <a:lnSpc>
                <a:spcPct val="117857"/>
              </a:lnSpc>
            </a:pPr>
            <a:fld id="{00000000-1234-1234-1234-123412341234}" type="slidenum">
              <a:rPr lang="en-US" sz="2100">
                <a:solidFill>
                  <a:schemeClr val="dk1"/>
                </a:solidFill>
                <a:latin typeface="Arial"/>
                <a:ea typeface="Arial"/>
                <a:cs typeface="Arial"/>
                <a:sym typeface="Arial"/>
              </a:rPr>
              <a:pPr marL="39051" algn="l" rtl="0">
                <a:lnSpc>
                  <a:spcPct val="117857"/>
                </a:lnSpc>
              </a:pPr>
              <a:t>38</a:t>
            </a:fld>
            <a:endParaRPr sz="210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18000"/>
    </mc:Choice>
    <mc:Fallback xmlns="">
      <p:transition spd="slow" advTm="1800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855" name="Google Shape;855;p41"/>
          <p:cNvSpPr/>
          <p:nvPr/>
        </p:nvSpPr>
        <p:spPr>
          <a:xfrm>
            <a:off x="2287142" y="1142"/>
            <a:ext cx="1371600" cy="0"/>
          </a:xfrm>
          <a:custGeom>
            <a:avLst/>
            <a:gdLst/>
            <a:ahLst/>
            <a:cxnLst/>
            <a:rect l="l" t="t" r="r" b="b"/>
            <a:pathLst>
              <a:path w="914400" h="120000" extrusionOk="0">
                <a:moveTo>
                  <a:pt x="0" y="0"/>
                </a:moveTo>
                <a:lnTo>
                  <a:pt x="914400" y="0"/>
                </a:lnTo>
              </a:path>
            </a:pathLst>
          </a:custGeom>
          <a:noFill/>
          <a:ln w="9525" cap="flat" cmpd="sng">
            <a:solidFill>
              <a:srgbClr val="FBFFFF"/>
            </a:solidFill>
            <a:prstDash val="solid"/>
            <a:round/>
            <a:headEnd type="none" w="sm" len="sm"/>
            <a:tailEnd type="none" w="sm" len="sm"/>
          </a:ln>
        </p:spPr>
        <p:txBody>
          <a:bodyPr spcFirstLastPara="1" wrap="square" lIns="0" tIns="0" rIns="0" bIns="0" anchor="t" anchorCtr="0">
            <a:noAutofit/>
          </a:bodyPr>
          <a:lstStyle/>
          <a:p>
            <a:pPr algn="l" rtl="0"/>
            <a:endParaRPr sz="2700">
              <a:solidFill>
                <a:schemeClr val="dk1"/>
              </a:solidFill>
              <a:latin typeface="Calibri"/>
              <a:ea typeface="Calibri"/>
              <a:cs typeface="Calibri"/>
              <a:sym typeface="Calibri"/>
            </a:endParaRPr>
          </a:p>
        </p:txBody>
      </p:sp>
      <p:sp>
        <p:nvSpPr>
          <p:cNvPr id="856" name="Google Shape;856;p41"/>
          <p:cNvSpPr/>
          <p:nvPr/>
        </p:nvSpPr>
        <p:spPr>
          <a:xfrm>
            <a:off x="2287142" y="1142"/>
            <a:ext cx="1371600" cy="0"/>
          </a:xfrm>
          <a:custGeom>
            <a:avLst/>
            <a:gdLst/>
            <a:ahLst/>
            <a:cxnLst/>
            <a:rect l="l" t="t" r="r" b="b"/>
            <a:pathLst>
              <a:path w="914400" h="120000" extrusionOk="0">
                <a:moveTo>
                  <a:pt x="0" y="0"/>
                </a:moveTo>
                <a:lnTo>
                  <a:pt x="914400" y="0"/>
                </a:lnTo>
              </a:path>
            </a:pathLst>
          </a:custGeom>
          <a:noFill/>
          <a:ln w="9525" cap="flat" cmpd="sng">
            <a:solidFill>
              <a:srgbClr val="FBFFFF"/>
            </a:solidFill>
            <a:prstDash val="solid"/>
            <a:round/>
            <a:headEnd type="none" w="sm" len="sm"/>
            <a:tailEnd type="none" w="sm" len="sm"/>
          </a:ln>
        </p:spPr>
        <p:txBody>
          <a:bodyPr spcFirstLastPara="1" wrap="square" lIns="0" tIns="0" rIns="0" bIns="0" anchor="t" anchorCtr="0">
            <a:noAutofit/>
          </a:bodyPr>
          <a:lstStyle/>
          <a:p>
            <a:pPr algn="l" rtl="0"/>
            <a:endParaRPr sz="2700">
              <a:solidFill>
                <a:schemeClr val="dk1"/>
              </a:solidFill>
              <a:latin typeface="Calibri"/>
              <a:ea typeface="Calibri"/>
              <a:cs typeface="Calibri"/>
              <a:sym typeface="Calibri"/>
            </a:endParaRPr>
          </a:p>
        </p:txBody>
      </p:sp>
      <p:sp>
        <p:nvSpPr>
          <p:cNvPr id="858" name="Google Shape;858;p41"/>
          <p:cNvSpPr txBox="1">
            <a:spLocks noGrp="1"/>
          </p:cNvSpPr>
          <p:nvPr>
            <p:ph type="title"/>
          </p:nvPr>
        </p:nvSpPr>
        <p:spPr>
          <a:xfrm>
            <a:off x="2428169" y="800765"/>
            <a:ext cx="13535025" cy="850233"/>
          </a:xfrm>
          <a:prstGeom prst="rect">
            <a:avLst/>
          </a:prstGeom>
          <a:noFill/>
          <a:ln>
            <a:noFill/>
          </a:ln>
        </p:spPr>
        <p:txBody>
          <a:bodyPr spcFirstLastPara="1" wrap="square" lIns="0" tIns="19050" rIns="0" bIns="0" anchor="t" anchorCtr="0">
            <a:spAutoFit/>
          </a:bodyPr>
          <a:lstStyle/>
          <a:p>
            <a:pPr marL="19050" algn="l" rtl="0"/>
            <a:r>
              <a:rPr lang="en-US" sz="5400" dirty="0" err="1">
                <a:solidFill>
                  <a:srgbClr val="000000"/>
                </a:solidFill>
                <a:latin typeface="Microsoft JhengHei"/>
                <a:ea typeface="Microsoft JhengHei"/>
                <a:cs typeface="Microsoft JhengHei"/>
                <a:sym typeface="Microsoft JhengHei"/>
              </a:rPr>
              <a:t>審核結果</a:t>
            </a:r>
            <a:r>
              <a:rPr lang="zh-TW" altLang="en-US" sz="5400" dirty="0">
                <a:solidFill>
                  <a:srgbClr val="000000"/>
                </a:solidFill>
                <a:latin typeface="Microsoft JhengHei"/>
                <a:ea typeface="Microsoft JhengHei"/>
                <a:cs typeface="Microsoft JhengHei"/>
                <a:sym typeface="Microsoft JhengHei"/>
              </a:rPr>
              <a:t>退件 </a:t>
            </a:r>
            <a:r>
              <a:rPr lang="en-US" sz="5400" dirty="0">
                <a:solidFill>
                  <a:srgbClr val="000000"/>
                </a:solidFill>
                <a:latin typeface="Microsoft JhengHei"/>
                <a:ea typeface="Microsoft JhengHei"/>
                <a:cs typeface="Microsoft JhengHei"/>
                <a:sym typeface="Microsoft JhengHei"/>
              </a:rPr>
              <a:t>與</a:t>
            </a:r>
            <a:r>
              <a:rPr lang="zh-TW" altLang="en-US" sz="5400" dirty="0">
                <a:solidFill>
                  <a:srgbClr val="000000"/>
                </a:solidFill>
                <a:latin typeface="Microsoft JhengHei"/>
                <a:ea typeface="Microsoft JhengHei"/>
                <a:cs typeface="Microsoft JhengHei"/>
                <a:sym typeface="Microsoft JhengHei"/>
              </a:rPr>
              <a:t> 修改</a:t>
            </a:r>
            <a:endParaRPr sz="5400" dirty="0">
              <a:latin typeface="Microsoft JhengHei"/>
              <a:ea typeface="Microsoft JhengHei"/>
              <a:cs typeface="Microsoft JhengHei"/>
              <a:sym typeface="Microsoft JhengHei"/>
            </a:endParaRPr>
          </a:p>
        </p:txBody>
      </p:sp>
      <p:grpSp>
        <p:nvGrpSpPr>
          <p:cNvPr id="2" name="群組 1"/>
          <p:cNvGrpSpPr/>
          <p:nvPr/>
        </p:nvGrpSpPr>
        <p:grpSpPr>
          <a:xfrm>
            <a:off x="2777489" y="1595271"/>
            <a:ext cx="10452630" cy="2167110"/>
            <a:chOff x="327659" y="1591055"/>
            <a:chExt cx="6968420" cy="1444740"/>
          </a:xfrm>
        </p:grpSpPr>
        <p:sp>
          <p:nvSpPr>
            <p:cNvPr id="859" name="Google Shape;859;p41"/>
            <p:cNvSpPr/>
            <p:nvPr/>
          </p:nvSpPr>
          <p:spPr>
            <a:xfrm>
              <a:off x="327659" y="1591055"/>
              <a:ext cx="1868411" cy="569975"/>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algn="l" rtl="0"/>
              <a:endParaRPr sz="2700">
                <a:solidFill>
                  <a:schemeClr val="dk1"/>
                </a:solidFill>
                <a:latin typeface="Calibri"/>
                <a:ea typeface="Calibri"/>
                <a:cs typeface="Calibri"/>
                <a:sym typeface="Calibri"/>
              </a:endParaRPr>
            </a:p>
          </p:txBody>
        </p:sp>
        <p:sp>
          <p:nvSpPr>
            <p:cNvPr id="860" name="Google Shape;860;p41"/>
            <p:cNvSpPr txBox="1"/>
            <p:nvPr/>
          </p:nvSpPr>
          <p:spPr>
            <a:xfrm>
              <a:off x="475545" y="1681802"/>
              <a:ext cx="6820534" cy="1353993"/>
            </a:xfrm>
            <a:prstGeom prst="rect">
              <a:avLst/>
            </a:prstGeom>
            <a:noFill/>
            <a:ln>
              <a:noFill/>
            </a:ln>
          </p:spPr>
          <p:txBody>
            <a:bodyPr spcFirstLastPara="1" wrap="square" lIns="0" tIns="19988" rIns="0" bIns="0" anchor="t" anchorCtr="0">
              <a:spAutoFit/>
            </a:bodyPr>
            <a:lstStyle/>
            <a:p>
              <a:pPr marL="19050" algn="l" rtl="0"/>
              <a:r>
                <a:rPr lang="en-US" sz="3000" b="1" dirty="0" err="1">
                  <a:solidFill>
                    <a:srgbClr val="FFC000"/>
                  </a:solidFill>
                  <a:latin typeface="Microsoft JhengHei"/>
                  <a:ea typeface="Microsoft JhengHei"/>
                  <a:cs typeface="Microsoft JhengHei"/>
                  <a:sym typeface="Microsoft JhengHei"/>
                </a:rPr>
                <a:t>退件後再修改</a:t>
              </a:r>
              <a:endParaRPr sz="3000" dirty="0">
                <a:solidFill>
                  <a:schemeClr val="dk1"/>
                </a:solidFill>
                <a:latin typeface="Microsoft JhengHei"/>
                <a:ea typeface="Microsoft JhengHei"/>
                <a:cs typeface="Microsoft JhengHei"/>
                <a:sym typeface="Microsoft JhengHei"/>
              </a:endParaRPr>
            </a:p>
            <a:p>
              <a:pPr marL="774383">
                <a:spcBef>
                  <a:spcPts val="2820"/>
                </a:spcBef>
              </a:pPr>
              <a:r>
                <a:rPr lang="zh-TW" altLang="en-US" sz="2700" b="1" dirty="0">
                  <a:solidFill>
                    <a:srgbClr val="C00000"/>
                  </a:solidFill>
                  <a:latin typeface="Microsoft JhengHei"/>
                  <a:ea typeface="Microsoft JhengHei"/>
                  <a:cs typeface="Microsoft JhengHei"/>
                  <a:sym typeface="Microsoft JhengHei"/>
                </a:rPr>
                <a:t>步驟</a:t>
              </a:r>
              <a:r>
                <a:rPr lang="en-US" altLang="zh-TW" sz="2700" b="1" dirty="0">
                  <a:solidFill>
                    <a:srgbClr val="C00000"/>
                  </a:solidFill>
                  <a:latin typeface="Microsoft JhengHei"/>
                  <a:ea typeface="Microsoft JhengHei"/>
                  <a:cs typeface="Microsoft JhengHei"/>
                  <a:sym typeface="Microsoft JhengHei"/>
                </a:rPr>
                <a:t>2 : </a:t>
              </a:r>
              <a:r>
                <a:rPr lang="zh-TW" altLang="en-US" sz="2700" b="1" dirty="0">
                  <a:solidFill>
                    <a:srgbClr val="C00000"/>
                  </a:solidFill>
                  <a:latin typeface="Microsoft JhengHei"/>
                  <a:ea typeface="Microsoft JhengHei"/>
                  <a:cs typeface="Microsoft JhengHei"/>
                  <a:sym typeface="Microsoft JhengHei"/>
                </a:rPr>
                <a:t>修改完成後，按下 </a:t>
              </a:r>
              <a:r>
                <a:rPr lang="en-US" altLang="zh-TW" sz="2700" b="1" dirty="0">
                  <a:solidFill>
                    <a:srgbClr val="C00000"/>
                  </a:solidFill>
                  <a:latin typeface="Microsoft JhengHei"/>
                  <a:ea typeface="Microsoft JhengHei"/>
                  <a:cs typeface="Microsoft JhengHei"/>
                  <a:sym typeface="Microsoft JhengHei"/>
                </a:rPr>
                <a:t>[</a:t>
              </a:r>
              <a:r>
                <a:rPr lang="zh-TW" altLang="en-US" sz="2700" b="1" dirty="0">
                  <a:solidFill>
                    <a:srgbClr val="C00000"/>
                  </a:solidFill>
                  <a:latin typeface="Microsoft JhengHei"/>
                  <a:ea typeface="Microsoft JhengHei"/>
                  <a:cs typeface="Microsoft JhengHei"/>
                  <a:sym typeface="Microsoft JhengHei"/>
                </a:rPr>
                <a:t>資料存檔</a:t>
              </a:r>
              <a:r>
                <a:rPr lang="en-US" altLang="zh-TW" sz="2700" b="1" dirty="0">
                  <a:solidFill>
                    <a:srgbClr val="C00000"/>
                  </a:solidFill>
                  <a:latin typeface="Microsoft JhengHei"/>
                  <a:ea typeface="Microsoft JhengHei"/>
                  <a:cs typeface="Microsoft JhengHei"/>
                  <a:sym typeface="Microsoft JhengHei"/>
                </a:rPr>
                <a:t>] </a:t>
              </a:r>
              <a:r>
                <a:rPr lang="zh-TW" altLang="en-US" sz="2700" b="1" dirty="0">
                  <a:solidFill>
                    <a:srgbClr val="C00000"/>
                  </a:solidFill>
                  <a:latin typeface="Microsoft JhengHei"/>
                  <a:ea typeface="Microsoft JhengHei"/>
                  <a:cs typeface="Microsoft JhengHei"/>
                  <a:sym typeface="Microsoft JhengHei"/>
                </a:rPr>
                <a:t>儲存。</a:t>
              </a:r>
              <a:endParaRPr lang="zh-TW" altLang="en-US" sz="2700" dirty="0">
                <a:solidFill>
                  <a:schemeClr val="dk1"/>
                </a:solidFill>
                <a:latin typeface="Microsoft JhengHei"/>
                <a:ea typeface="Microsoft JhengHei"/>
                <a:cs typeface="Microsoft JhengHei"/>
                <a:sym typeface="Microsoft JhengHei"/>
              </a:endParaRPr>
            </a:p>
            <a:p>
              <a:pPr marL="774383">
                <a:spcBef>
                  <a:spcPts val="2820"/>
                </a:spcBef>
              </a:pPr>
              <a:r>
                <a:rPr lang="en-US" sz="2700" b="1" dirty="0">
                  <a:solidFill>
                    <a:srgbClr val="C00000"/>
                  </a:solidFill>
                  <a:latin typeface="Microsoft JhengHei"/>
                  <a:ea typeface="Microsoft JhengHei"/>
                  <a:cs typeface="Microsoft JhengHei"/>
                  <a:sym typeface="Microsoft JhengHei"/>
                </a:rPr>
                <a:t>步驟</a:t>
              </a:r>
              <a:r>
                <a:rPr lang="en-US" altLang="zh-TW" sz="2700" b="1" dirty="0">
                  <a:solidFill>
                    <a:srgbClr val="C00000"/>
                  </a:solidFill>
                  <a:latin typeface="Microsoft JhengHei"/>
                  <a:ea typeface="Microsoft JhengHei"/>
                  <a:cs typeface="Microsoft JhengHei"/>
                  <a:sym typeface="Microsoft JhengHei"/>
                </a:rPr>
                <a:t>3</a:t>
              </a:r>
              <a:r>
                <a:rPr lang="en-US" sz="2700" b="1" dirty="0">
                  <a:solidFill>
                    <a:srgbClr val="C00000"/>
                  </a:solidFill>
                  <a:latin typeface="Microsoft JhengHei"/>
                  <a:ea typeface="Microsoft JhengHei"/>
                  <a:cs typeface="Microsoft JhengHei"/>
                  <a:sym typeface="Microsoft JhengHei"/>
                </a:rPr>
                <a:t> : </a:t>
              </a:r>
              <a:r>
                <a:rPr lang="zh-TW" altLang="en-US" sz="2700" b="1" dirty="0">
                  <a:solidFill>
                    <a:srgbClr val="C00000"/>
                  </a:solidFill>
                  <a:latin typeface="Microsoft JhengHei"/>
                  <a:ea typeface="Microsoft JhengHei"/>
                  <a:cs typeface="Microsoft JhengHei"/>
                  <a:sym typeface="Microsoft JhengHei"/>
                </a:rPr>
                <a:t>重新上傳授權書。    </a:t>
              </a:r>
              <a:r>
                <a:rPr lang="en-US" altLang="zh-TW" sz="2700" b="1" dirty="0">
                  <a:solidFill>
                    <a:srgbClr val="C00000"/>
                  </a:solidFill>
                  <a:latin typeface="Microsoft JhengHei"/>
                  <a:ea typeface="Microsoft JhengHei"/>
                  <a:cs typeface="Microsoft JhengHei"/>
                  <a:sym typeface="Microsoft JhengHei"/>
                </a:rPr>
                <a:t>步驟4 : </a:t>
              </a:r>
              <a:r>
                <a:rPr lang="en-US" sz="2700" b="1" dirty="0">
                  <a:solidFill>
                    <a:srgbClr val="C00000"/>
                  </a:solidFill>
                  <a:latin typeface="Microsoft JhengHei"/>
                  <a:ea typeface="Microsoft JhengHei"/>
                  <a:cs typeface="Microsoft JhengHei"/>
                  <a:sym typeface="Microsoft JhengHei"/>
                </a:rPr>
                <a:t>[</a:t>
              </a:r>
              <a:r>
                <a:rPr lang="en-US" sz="2700" b="1" dirty="0" err="1">
                  <a:solidFill>
                    <a:srgbClr val="C00000"/>
                  </a:solidFill>
                  <a:latin typeface="Microsoft JhengHei"/>
                  <a:ea typeface="Microsoft JhengHei"/>
                  <a:cs typeface="Microsoft JhengHei"/>
                  <a:sym typeface="Microsoft JhengHei"/>
                </a:rPr>
                <a:t>送出審核</a:t>
              </a:r>
              <a:r>
                <a:rPr lang="en-US" sz="2700" b="1" dirty="0">
                  <a:solidFill>
                    <a:srgbClr val="C00000"/>
                  </a:solidFill>
                  <a:latin typeface="Microsoft JhengHei"/>
                  <a:ea typeface="Microsoft JhengHei"/>
                  <a:cs typeface="Microsoft JhengHei"/>
                  <a:sym typeface="Microsoft JhengHei"/>
                </a:rPr>
                <a:t>] </a:t>
              </a:r>
              <a:r>
                <a:rPr lang="en-US" sz="2700" b="1" dirty="0" err="1">
                  <a:solidFill>
                    <a:srgbClr val="C00000"/>
                  </a:solidFill>
                  <a:latin typeface="Microsoft JhengHei"/>
                  <a:ea typeface="Microsoft JhengHei"/>
                  <a:cs typeface="Microsoft JhengHei"/>
                  <a:sym typeface="Microsoft JhengHei"/>
                </a:rPr>
                <a:t>即可</a:t>
              </a:r>
              <a:r>
                <a:rPr lang="en-US" sz="2700" b="1" dirty="0">
                  <a:solidFill>
                    <a:srgbClr val="C00000"/>
                  </a:solidFill>
                  <a:latin typeface="Microsoft JhengHei"/>
                  <a:ea typeface="Microsoft JhengHei"/>
                  <a:cs typeface="Microsoft JhengHei"/>
                  <a:sym typeface="Microsoft JhengHei"/>
                </a:rPr>
                <a:t>。</a:t>
              </a:r>
              <a:endParaRPr sz="2700" dirty="0">
                <a:solidFill>
                  <a:schemeClr val="dk1"/>
                </a:solidFill>
                <a:latin typeface="Microsoft JhengHei"/>
                <a:ea typeface="Microsoft JhengHei"/>
                <a:cs typeface="Microsoft JhengHei"/>
                <a:sym typeface="Microsoft JhengHei"/>
              </a:endParaRPr>
            </a:p>
          </p:txBody>
        </p:sp>
      </p:grpSp>
      <p:sp>
        <p:nvSpPr>
          <p:cNvPr id="861" name="Google Shape;861;p41"/>
          <p:cNvSpPr/>
          <p:nvPr/>
        </p:nvSpPr>
        <p:spPr>
          <a:xfrm>
            <a:off x="3678620" y="3958691"/>
            <a:ext cx="9329786" cy="497283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algn="l" rtl="0"/>
            <a:endParaRPr sz="2700" dirty="0">
              <a:solidFill>
                <a:schemeClr val="dk1"/>
              </a:solidFill>
              <a:latin typeface="Calibri"/>
              <a:ea typeface="Calibri"/>
              <a:cs typeface="Calibri"/>
              <a:sym typeface="Calibri"/>
            </a:endParaRPr>
          </a:p>
        </p:txBody>
      </p:sp>
      <p:sp>
        <p:nvSpPr>
          <p:cNvPr id="862" name="Google Shape;862;p41"/>
          <p:cNvSpPr txBox="1"/>
          <p:nvPr/>
        </p:nvSpPr>
        <p:spPr>
          <a:xfrm>
            <a:off x="14841474" y="9433559"/>
            <a:ext cx="375285" cy="381323"/>
          </a:xfrm>
          <a:prstGeom prst="rect">
            <a:avLst/>
          </a:prstGeom>
          <a:noFill/>
          <a:ln>
            <a:noFill/>
          </a:ln>
        </p:spPr>
        <p:txBody>
          <a:bodyPr spcFirstLastPara="1" wrap="square" lIns="0" tIns="0" rIns="0" bIns="0" anchor="t" anchorCtr="0">
            <a:spAutoFit/>
          </a:bodyPr>
          <a:lstStyle/>
          <a:p>
            <a:pPr marL="39051" algn="l" rtl="0">
              <a:lnSpc>
                <a:spcPct val="117857"/>
              </a:lnSpc>
            </a:pPr>
            <a:fld id="{00000000-1234-1234-1234-123412341234}" type="slidenum">
              <a:rPr lang="en-US" sz="2100">
                <a:solidFill>
                  <a:schemeClr val="dk1"/>
                </a:solidFill>
                <a:latin typeface="Arial"/>
                <a:ea typeface="Arial"/>
                <a:cs typeface="Arial"/>
                <a:sym typeface="Arial"/>
              </a:rPr>
              <a:pPr marL="39051" algn="l" rtl="0">
                <a:lnSpc>
                  <a:spcPct val="117857"/>
                </a:lnSpc>
              </a:pPr>
              <a:t>39</a:t>
            </a:fld>
            <a:endParaRPr sz="210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28000"/>
    </mc:Choice>
    <mc:Fallback xmlns="">
      <p:transition spd="slow" advTm="28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474CE225-AE9C-444D-A348-A7DE8EC9664F}"/>
              </a:ext>
            </a:extLst>
          </p:cNvPr>
          <p:cNvSpPr>
            <a:spLocks noGrp="1"/>
          </p:cNvSpPr>
          <p:nvPr>
            <p:ph type="title"/>
          </p:nvPr>
        </p:nvSpPr>
        <p:spPr>
          <a:xfrm>
            <a:off x="3804907" y="3619500"/>
            <a:ext cx="10444494" cy="4370427"/>
          </a:xfrm>
        </p:spPr>
        <p:txBody>
          <a:bodyPr/>
          <a:lstStyle/>
          <a:p>
            <a:r>
              <a:rPr lang="en-US" altLang="zh-TW" sz="7200" dirty="0">
                <a:latin typeface="Times New Roman" panose="02020603050405020304" pitchFamily="18" charset="0"/>
                <a:cs typeface="Times New Roman" panose="02020603050405020304" pitchFamily="18" charset="0"/>
              </a:rPr>
              <a:t>Thesis Format Guidelines</a:t>
            </a:r>
            <a:br>
              <a:rPr lang="en-US" altLang="zh-TW" sz="7200" dirty="0">
                <a:latin typeface="Times New Roman" panose="02020603050405020304" pitchFamily="18" charset="0"/>
                <a:cs typeface="Times New Roman" panose="02020603050405020304" pitchFamily="18" charset="0"/>
              </a:rPr>
            </a:br>
            <a:r>
              <a:rPr lang="zh-TW" altLang="en-US" sz="4200" u="sng" dirty="0">
                <a:solidFill>
                  <a:schemeClr val="dk1"/>
                </a:solidFill>
                <a:latin typeface="+mn-lt"/>
                <a:ea typeface="DFKai-SB"/>
                <a:cs typeface="DFKai-SB"/>
                <a:sym typeface="DFKai-SB"/>
                <a:hlinkClick r:id="rId3"/>
              </a:rPr>
              <a:t>朝陽科技大學博碩士學位論文格式規範</a:t>
            </a:r>
            <a:br>
              <a:rPr lang="en-US" altLang="zh-TW" dirty="0">
                <a:latin typeface="Times New Roman" panose="02020603050405020304" pitchFamily="18" charset="0"/>
                <a:cs typeface="Times New Roman" panose="02020603050405020304" pitchFamily="18" charset="0"/>
              </a:rPr>
            </a:br>
            <a:br>
              <a:rPr lang="en-US" altLang="zh-TW" dirty="0">
                <a:latin typeface="Times New Roman" panose="02020603050405020304" pitchFamily="18" charset="0"/>
                <a:cs typeface="Times New Roman" panose="02020603050405020304" pitchFamily="18" charset="0"/>
              </a:rPr>
            </a:br>
            <a:endParaRPr lang="zh-TW" altLang="en-US" dirty="0">
              <a:latin typeface="Times New Roman" panose="02020603050405020304" pitchFamily="18" charset="0"/>
              <a:cs typeface="Times New Roman" panose="02020603050405020304" pitchFamily="18" charset="0"/>
            </a:endParaRPr>
          </a:p>
        </p:txBody>
      </p:sp>
      <p:sp>
        <p:nvSpPr>
          <p:cNvPr id="6" name="標題 1">
            <a:extLst>
              <a:ext uri="{FF2B5EF4-FFF2-40B4-BE49-F238E27FC236}">
                <a16:creationId xmlns:a16="http://schemas.microsoft.com/office/drawing/2014/main" id="{FA4D6C1D-C27B-4530-B9EA-743EF6FE1A0E}"/>
              </a:ext>
            </a:extLst>
          </p:cNvPr>
          <p:cNvSpPr txBox="1">
            <a:spLocks/>
          </p:cNvSpPr>
          <p:nvPr/>
        </p:nvSpPr>
        <p:spPr>
          <a:xfrm>
            <a:off x="14483094" y="5310505"/>
            <a:ext cx="3733800" cy="492443"/>
          </a:xfrm>
          <a:prstGeom prst="rect">
            <a:avLst/>
          </a:prstGeom>
        </p:spPr>
        <p:txBody>
          <a:bodyPr wrap="square" lIns="0" tIns="0" rIns="0" bIns="0">
            <a:spAutoFit/>
          </a:bodyPr>
          <a:lstStyle>
            <a:lvl1pPr>
              <a:defRPr sz="8500" b="1" i="0">
                <a:solidFill>
                  <a:srgbClr val="CC6E53"/>
                </a:solidFill>
                <a:latin typeface="Cambria"/>
                <a:ea typeface="+mj-ea"/>
                <a:cs typeface="Cambria"/>
              </a:defRPr>
            </a:lvl1pPr>
          </a:lstStyle>
          <a:p>
            <a:r>
              <a:rPr lang="zh-TW" altLang="en-US" sz="3200" dirty="0">
                <a:latin typeface="微軟正黑體" panose="020B0604030504040204" pitchFamily="34" charset="-120"/>
                <a:ea typeface="微軟正黑體" panose="020B0604030504040204" pitchFamily="34" charset="-120"/>
              </a:rPr>
              <a:t>請參考</a:t>
            </a:r>
            <a:r>
              <a:rPr lang="zh-TW" altLang="en-US" sz="3200" dirty="0">
                <a:latin typeface="微軟正黑體" panose="020B0604030504040204" pitchFamily="34" charset="-120"/>
                <a:ea typeface="微軟正黑體" panose="020B0604030504040204" pitchFamily="34" charset="-120"/>
                <a:hlinkClick r:id="rId3"/>
              </a:rPr>
              <a:t>教務處網站</a:t>
            </a:r>
            <a:endParaRPr lang="zh-TW" altLang="en-US" sz="32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572267739"/>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66"/>
        <p:cNvGrpSpPr/>
        <p:nvPr/>
      </p:nvGrpSpPr>
      <p:grpSpPr>
        <a:xfrm>
          <a:off x="0" y="0"/>
          <a:ext cx="0" cy="0"/>
          <a:chOff x="0" y="0"/>
          <a:chExt cx="0" cy="0"/>
        </a:xfrm>
      </p:grpSpPr>
      <p:sp>
        <p:nvSpPr>
          <p:cNvPr id="867" name="Google Shape;867;p42"/>
          <p:cNvSpPr/>
          <p:nvPr/>
        </p:nvSpPr>
        <p:spPr>
          <a:xfrm>
            <a:off x="2287142" y="1142"/>
            <a:ext cx="1371600" cy="0"/>
          </a:xfrm>
          <a:custGeom>
            <a:avLst/>
            <a:gdLst/>
            <a:ahLst/>
            <a:cxnLst/>
            <a:rect l="l" t="t" r="r" b="b"/>
            <a:pathLst>
              <a:path w="914400" h="120000" extrusionOk="0">
                <a:moveTo>
                  <a:pt x="0" y="0"/>
                </a:moveTo>
                <a:lnTo>
                  <a:pt x="914400" y="0"/>
                </a:lnTo>
              </a:path>
            </a:pathLst>
          </a:custGeom>
          <a:noFill/>
          <a:ln w="9525" cap="flat" cmpd="sng">
            <a:solidFill>
              <a:srgbClr val="FBFFFF"/>
            </a:solidFill>
            <a:prstDash val="solid"/>
            <a:round/>
            <a:headEnd type="none" w="sm" len="sm"/>
            <a:tailEnd type="none" w="sm" len="sm"/>
          </a:ln>
        </p:spPr>
        <p:txBody>
          <a:bodyPr spcFirstLastPara="1" wrap="square" lIns="0" tIns="0" rIns="0" bIns="0" anchor="t" anchorCtr="0">
            <a:noAutofit/>
          </a:bodyPr>
          <a:lstStyle/>
          <a:p>
            <a:pPr algn="l" rtl="0"/>
            <a:endParaRPr sz="2700">
              <a:solidFill>
                <a:schemeClr val="dk1"/>
              </a:solidFill>
              <a:latin typeface="Calibri"/>
              <a:ea typeface="Calibri"/>
              <a:cs typeface="Calibri"/>
              <a:sym typeface="Calibri"/>
            </a:endParaRPr>
          </a:p>
        </p:txBody>
      </p:sp>
      <p:sp>
        <p:nvSpPr>
          <p:cNvPr id="868" name="Google Shape;868;p42"/>
          <p:cNvSpPr/>
          <p:nvPr/>
        </p:nvSpPr>
        <p:spPr>
          <a:xfrm>
            <a:off x="2287142" y="1142"/>
            <a:ext cx="1371600" cy="0"/>
          </a:xfrm>
          <a:custGeom>
            <a:avLst/>
            <a:gdLst/>
            <a:ahLst/>
            <a:cxnLst/>
            <a:rect l="l" t="t" r="r" b="b"/>
            <a:pathLst>
              <a:path w="914400" h="120000" extrusionOk="0">
                <a:moveTo>
                  <a:pt x="0" y="0"/>
                </a:moveTo>
                <a:lnTo>
                  <a:pt x="914400" y="0"/>
                </a:lnTo>
              </a:path>
            </a:pathLst>
          </a:custGeom>
          <a:noFill/>
          <a:ln w="9525" cap="flat" cmpd="sng">
            <a:solidFill>
              <a:srgbClr val="FBFFFF"/>
            </a:solidFill>
            <a:prstDash val="solid"/>
            <a:round/>
            <a:headEnd type="none" w="sm" len="sm"/>
            <a:tailEnd type="none" w="sm" len="sm"/>
          </a:ln>
        </p:spPr>
        <p:txBody>
          <a:bodyPr spcFirstLastPara="1" wrap="square" lIns="0" tIns="0" rIns="0" bIns="0" anchor="t" anchorCtr="0">
            <a:noAutofit/>
          </a:bodyPr>
          <a:lstStyle/>
          <a:p>
            <a:pPr algn="l" rtl="0"/>
            <a:endParaRPr sz="2700">
              <a:solidFill>
                <a:schemeClr val="dk1"/>
              </a:solidFill>
              <a:latin typeface="Calibri"/>
              <a:ea typeface="Calibri"/>
              <a:cs typeface="Calibri"/>
              <a:sym typeface="Calibri"/>
            </a:endParaRPr>
          </a:p>
        </p:txBody>
      </p:sp>
      <p:sp>
        <p:nvSpPr>
          <p:cNvPr id="873" name="Google Shape;873;p42"/>
          <p:cNvSpPr txBox="1">
            <a:spLocks noGrp="1"/>
          </p:cNvSpPr>
          <p:nvPr>
            <p:ph type="title"/>
          </p:nvPr>
        </p:nvSpPr>
        <p:spPr>
          <a:xfrm>
            <a:off x="1981200" y="565915"/>
            <a:ext cx="13535025" cy="1033914"/>
          </a:xfrm>
          <a:prstGeom prst="rect">
            <a:avLst/>
          </a:prstGeom>
          <a:noFill/>
          <a:ln>
            <a:noFill/>
          </a:ln>
        </p:spPr>
        <p:txBody>
          <a:bodyPr spcFirstLastPara="1" wrap="square" lIns="0" tIns="18075" rIns="0" bIns="0" anchor="t" anchorCtr="0">
            <a:spAutoFit/>
          </a:bodyPr>
          <a:lstStyle/>
          <a:p>
            <a:pPr marL="19050" algn="l" rtl="0"/>
            <a:r>
              <a:rPr lang="en-US" sz="6600" dirty="0">
                <a:solidFill>
                  <a:schemeClr val="accent6">
                    <a:lumMod val="75000"/>
                  </a:schemeClr>
                </a:solidFill>
                <a:latin typeface="MS Gothic"/>
                <a:ea typeface="MS Gothic"/>
                <a:cs typeface="MS Gothic"/>
                <a:sym typeface="MS Gothic"/>
              </a:rPr>
              <a:t>電子論文常見退件10項</a:t>
            </a:r>
            <a:r>
              <a:rPr lang="zh-TW" altLang="en-US" sz="6600" dirty="0">
                <a:solidFill>
                  <a:schemeClr val="accent6">
                    <a:lumMod val="75000"/>
                  </a:schemeClr>
                </a:solidFill>
                <a:latin typeface="MS Gothic"/>
                <a:ea typeface="MS Gothic"/>
                <a:cs typeface="MS Gothic"/>
                <a:sym typeface="MS Gothic"/>
              </a:rPr>
              <a:t>原</a:t>
            </a:r>
            <a:r>
              <a:rPr lang="en-US" sz="6600" dirty="0">
                <a:solidFill>
                  <a:schemeClr val="accent6">
                    <a:lumMod val="75000"/>
                  </a:schemeClr>
                </a:solidFill>
                <a:latin typeface="MS Gothic"/>
                <a:ea typeface="MS Gothic"/>
                <a:cs typeface="MS Gothic"/>
                <a:sym typeface="MS Gothic"/>
              </a:rPr>
              <a:t>因(1/2</a:t>
            </a:r>
            <a:r>
              <a:rPr lang="en-US" altLang="zh-TW" sz="6600" dirty="0">
                <a:solidFill>
                  <a:schemeClr val="accent6">
                    <a:lumMod val="75000"/>
                  </a:schemeClr>
                </a:solidFill>
                <a:latin typeface="MS Gothic"/>
                <a:ea typeface="MS Gothic"/>
                <a:cs typeface="MS Gothic"/>
                <a:sym typeface="MS Gothic"/>
              </a:rPr>
              <a:t>)</a:t>
            </a:r>
            <a:endParaRPr sz="6600" dirty="0">
              <a:solidFill>
                <a:schemeClr val="accent6">
                  <a:lumMod val="75000"/>
                </a:schemeClr>
              </a:solidFill>
              <a:latin typeface="MS Gothic"/>
              <a:ea typeface="MS Gothic"/>
              <a:cs typeface="MS Gothic"/>
              <a:sym typeface="MS Gothic"/>
            </a:endParaRPr>
          </a:p>
        </p:txBody>
      </p:sp>
      <p:sp>
        <p:nvSpPr>
          <p:cNvPr id="10" name="Google Shape;885;p43"/>
          <p:cNvSpPr txBox="1">
            <a:spLocks noGrp="1"/>
          </p:cNvSpPr>
          <p:nvPr>
            <p:ph type="sldNum" sz="quarter" idx="12"/>
          </p:nvPr>
        </p:nvSpPr>
        <p:spPr>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123825" marR="0" lvl="0" indent="0" algn="l" rtl="0">
              <a:lnSpc>
                <a:spcPct val="117857"/>
              </a:lnSpc>
              <a:spcBef>
                <a:spcPts val="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1pPr>
            <a:lvl2pPr marL="123825" marR="0" lvl="1" indent="0" algn="l" rtl="0">
              <a:lnSpc>
                <a:spcPct val="117857"/>
              </a:lnSpc>
              <a:spcBef>
                <a:spcPts val="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2pPr>
            <a:lvl3pPr marL="123825" marR="0" lvl="2" indent="0" algn="l" rtl="0">
              <a:lnSpc>
                <a:spcPct val="117857"/>
              </a:lnSpc>
              <a:spcBef>
                <a:spcPts val="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3pPr>
            <a:lvl4pPr marL="123825" marR="0" lvl="3" indent="0" algn="l" rtl="0">
              <a:lnSpc>
                <a:spcPct val="117857"/>
              </a:lnSpc>
              <a:spcBef>
                <a:spcPts val="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4pPr>
            <a:lvl5pPr marL="123825" marR="0" lvl="4" indent="0" algn="l" rtl="0">
              <a:lnSpc>
                <a:spcPct val="117857"/>
              </a:lnSpc>
              <a:spcBef>
                <a:spcPts val="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5pPr>
            <a:lvl6pPr marL="123825" marR="0" lvl="5" indent="0" algn="l" rtl="0">
              <a:lnSpc>
                <a:spcPct val="117857"/>
              </a:lnSpc>
              <a:spcBef>
                <a:spcPts val="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6pPr>
            <a:lvl7pPr marL="123825" marR="0" lvl="6" indent="0" algn="l" rtl="0">
              <a:lnSpc>
                <a:spcPct val="117857"/>
              </a:lnSpc>
              <a:spcBef>
                <a:spcPts val="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7pPr>
            <a:lvl8pPr marL="123825" marR="0" lvl="7" indent="0" algn="l" rtl="0">
              <a:lnSpc>
                <a:spcPct val="117857"/>
              </a:lnSpc>
              <a:spcBef>
                <a:spcPts val="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8pPr>
            <a:lvl9pPr marL="123825" marR="0" lvl="8" indent="0" algn="l" rtl="0">
              <a:lnSpc>
                <a:spcPct val="117857"/>
              </a:lnSpc>
              <a:spcBef>
                <a:spcPts val="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9pPr>
          </a:lstStyle>
          <a:p>
            <a:pPr marL="38100" algn="l" rtl="0">
              <a:lnSpc>
                <a:spcPct val="117857"/>
              </a:lnSpc>
            </a:pPr>
            <a:fld id="{00000000-1234-1234-1234-123412341234}" type="slidenum">
              <a:rPr lang="en-US" smtClean="0"/>
              <a:pPr marL="38100" algn="l" rtl="0">
                <a:lnSpc>
                  <a:spcPct val="117857"/>
                </a:lnSpc>
              </a:pPr>
              <a:t>40</a:t>
            </a:fld>
            <a:endParaRPr dirty="0"/>
          </a:p>
        </p:txBody>
      </p:sp>
      <p:graphicFrame>
        <p:nvGraphicFramePr>
          <p:cNvPr id="874" name="Google Shape;874;p42"/>
          <p:cNvGraphicFramePr/>
          <p:nvPr/>
        </p:nvGraphicFramePr>
        <p:xfrm>
          <a:off x="3033913" y="1921191"/>
          <a:ext cx="12348188" cy="7375270"/>
        </p:xfrm>
        <a:graphic>
          <a:graphicData uri="http://schemas.openxmlformats.org/drawingml/2006/table">
            <a:tbl>
              <a:tblPr firstRow="1" bandRow="1">
                <a:noFill/>
              </a:tblPr>
              <a:tblGrid>
                <a:gridCol w="774375">
                  <a:extLst>
                    <a:ext uri="{9D8B030D-6E8A-4147-A177-3AD203B41FA5}">
                      <a16:colId xmlns:a16="http://schemas.microsoft.com/office/drawing/2014/main" val="20000"/>
                    </a:ext>
                  </a:extLst>
                </a:gridCol>
                <a:gridCol w="11573813">
                  <a:extLst>
                    <a:ext uri="{9D8B030D-6E8A-4147-A177-3AD203B41FA5}">
                      <a16:colId xmlns:a16="http://schemas.microsoft.com/office/drawing/2014/main" val="20001"/>
                    </a:ext>
                  </a:extLst>
                </a:gridCol>
              </a:tblGrid>
              <a:tr h="1468244">
                <a:tc>
                  <a:txBody>
                    <a:bodyPr/>
                    <a:lstStyle/>
                    <a:p>
                      <a:pPr marL="635" marR="0" lvl="0" indent="0" algn="ctr" rtl="0">
                        <a:lnSpc>
                          <a:spcPct val="100000"/>
                        </a:lnSpc>
                        <a:spcBef>
                          <a:spcPts val="0"/>
                        </a:spcBef>
                        <a:spcAft>
                          <a:spcPts val="0"/>
                        </a:spcAft>
                        <a:buNone/>
                      </a:pPr>
                      <a:r>
                        <a:rPr lang="en-US" sz="3600" u="none" strike="noStrike" cap="none" dirty="0">
                          <a:latin typeface="Microsoft JhengHei"/>
                          <a:ea typeface="Microsoft JhengHei"/>
                          <a:cs typeface="Microsoft JhengHei"/>
                          <a:sym typeface="Microsoft JhengHei"/>
                        </a:rPr>
                        <a:t>1.</a:t>
                      </a:r>
                      <a:r>
                        <a:rPr lang="en-US" sz="3600" u="none" strike="noStrike" cap="none" dirty="0">
                          <a:latin typeface="Microsoft JhengHei"/>
                          <a:ea typeface="Microsoft JhengHei"/>
                          <a:cs typeface="Microsoft JhengHei"/>
                          <a:sym typeface="Wingdings" panose="05000000000000000000" pitchFamily="2" charset="2"/>
                        </a:rPr>
                        <a:t></a:t>
                      </a:r>
                      <a:endParaRPr sz="3600" u="none" strike="noStrike" cap="none" dirty="0">
                        <a:latin typeface="Microsoft JhengHei"/>
                        <a:ea typeface="Microsoft JhengHei"/>
                        <a:cs typeface="Microsoft JhengHei"/>
                        <a:sym typeface="Microsoft JhengHei"/>
                      </a:endParaRPr>
                    </a:p>
                  </a:txBody>
                  <a:tcPr marL="0" marR="0" marT="328613" marB="0">
                    <a:lnL w="2857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9144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zh-TW" altLang="en-US" sz="3000" b="1" u="none" strike="noStrike" cap="none" dirty="0">
                          <a:solidFill>
                            <a:srgbClr val="FF0000"/>
                          </a:solidFill>
                          <a:latin typeface="Microsoft JhengHei"/>
                          <a:ea typeface="Microsoft JhengHei"/>
                          <a:cs typeface="Microsoft JhengHei"/>
                          <a:sym typeface="Microsoft JhengHei"/>
                        </a:rPr>
                        <a:t>論文中英文題目</a:t>
                      </a:r>
                      <a:r>
                        <a:rPr lang="zh-TW" altLang="en-US" sz="3000" b="1" u="none" strike="noStrike" cap="none" dirty="0">
                          <a:solidFill>
                            <a:srgbClr val="0070C0"/>
                          </a:solidFill>
                          <a:latin typeface="Microsoft JhengHei"/>
                          <a:ea typeface="Microsoft JhengHei"/>
                          <a:cs typeface="Microsoft JhengHei"/>
                          <a:sym typeface="Microsoft JhengHei"/>
                        </a:rPr>
                        <a:t>（含封面、書名頁、論文口試委員會審定書及論文授權書）</a:t>
                      </a:r>
                      <a:r>
                        <a:rPr lang="zh-TW" altLang="en-US" sz="3000" b="1" u="none" strike="noStrike" cap="none" dirty="0">
                          <a:solidFill>
                            <a:srgbClr val="FF0000"/>
                          </a:solidFill>
                          <a:latin typeface="Microsoft JhengHei"/>
                          <a:ea typeface="Microsoft JhengHei"/>
                          <a:cs typeface="Microsoft JhengHei"/>
                          <a:sym typeface="Microsoft JhengHei"/>
                        </a:rPr>
                        <a:t>必須完全一致</a:t>
                      </a:r>
                      <a:r>
                        <a:rPr lang="zh-TW" altLang="en-US" sz="3000" u="none" strike="noStrike" cap="none" dirty="0">
                          <a:solidFill>
                            <a:srgbClr val="FF0000"/>
                          </a:solidFill>
                          <a:latin typeface="Microsoft JhengHei"/>
                          <a:ea typeface="Microsoft JhengHei"/>
                          <a:cs typeface="Microsoft JhengHei"/>
                          <a:sym typeface="Microsoft JhengHei"/>
                        </a:rPr>
                        <a:t>，文字、英文單字拼法及標點符號須完全相同。</a:t>
                      </a:r>
                    </a:p>
                  </a:txBody>
                  <a:tcPr marL="0" marR="0" marT="54300" marB="0" anchor="ctr">
                    <a:lnL w="12700"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319616">
                <a:tc>
                  <a:txBody>
                    <a:bodyPr/>
                    <a:lstStyle/>
                    <a:p>
                      <a:pPr marL="0" marR="0" lvl="0" indent="0" algn="ctr" rtl="0">
                        <a:lnSpc>
                          <a:spcPct val="100000"/>
                        </a:lnSpc>
                        <a:spcBef>
                          <a:spcPts val="0"/>
                        </a:spcBef>
                        <a:spcAft>
                          <a:spcPts val="0"/>
                        </a:spcAft>
                        <a:buNone/>
                      </a:pPr>
                      <a:r>
                        <a:rPr lang="en-US" sz="3600" u="none" strike="noStrike" cap="none">
                          <a:latin typeface="Microsoft JhengHei"/>
                          <a:ea typeface="Microsoft JhengHei"/>
                          <a:cs typeface="Microsoft JhengHei"/>
                          <a:sym typeface="Microsoft JhengHei"/>
                        </a:rPr>
                        <a:t>2.</a:t>
                      </a:r>
                      <a:endParaRPr sz="3600" u="none" strike="noStrike" cap="none">
                        <a:latin typeface="Microsoft JhengHei"/>
                        <a:ea typeface="Microsoft JhengHei"/>
                        <a:cs typeface="Microsoft JhengHei"/>
                        <a:sym typeface="Microsoft JhengHei"/>
                      </a:endParaRPr>
                    </a:p>
                  </a:txBody>
                  <a:tcPr marL="0" marR="0" marT="328613" marB="0">
                    <a:lnL w="2857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91440" marR="337185" lvl="0" indent="0" algn="l" rtl="0">
                        <a:lnSpc>
                          <a:spcPct val="100000"/>
                        </a:lnSpc>
                        <a:spcBef>
                          <a:spcPts val="0"/>
                        </a:spcBef>
                        <a:spcAft>
                          <a:spcPts val="0"/>
                        </a:spcAft>
                        <a:buNone/>
                      </a:pPr>
                      <a:r>
                        <a:rPr lang="en-US" sz="3000" u="none" strike="noStrike" cap="none" dirty="0" err="1">
                          <a:latin typeface="Microsoft JhengHei"/>
                          <a:ea typeface="Microsoft JhengHei"/>
                          <a:cs typeface="Microsoft JhengHei"/>
                          <a:sym typeface="Microsoft JhengHei"/>
                        </a:rPr>
                        <a:t>電子論文PDF檔案格式未依學校規定。例：封面、書名頁編排及日期格式不符規定</a:t>
                      </a:r>
                      <a:r>
                        <a:rPr lang="en-US" sz="3000" u="none" strike="noStrike" cap="none" dirty="0">
                          <a:latin typeface="Microsoft JhengHei"/>
                          <a:ea typeface="Microsoft JhengHei"/>
                          <a:cs typeface="Microsoft JhengHei"/>
                          <a:sym typeface="Microsoft JhengHei"/>
                        </a:rPr>
                        <a:t>。</a:t>
                      </a:r>
                      <a:endParaRPr sz="3000" u="none" strike="noStrike" cap="none" dirty="0">
                        <a:latin typeface="Microsoft JhengHei"/>
                        <a:ea typeface="Microsoft JhengHei"/>
                        <a:cs typeface="Microsoft JhengHei"/>
                        <a:sym typeface="Microsoft JhengHei"/>
                      </a:endParaRPr>
                    </a:p>
                  </a:txBody>
                  <a:tcPr marL="0" marR="0" marT="54300" marB="0" anchor="ctr">
                    <a:lnL w="12700"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331265">
                <a:tc>
                  <a:txBody>
                    <a:bodyPr/>
                    <a:lstStyle/>
                    <a:p>
                      <a:pPr marL="0" marR="0" lvl="0" indent="0" algn="ctr" rtl="0">
                        <a:lnSpc>
                          <a:spcPct val="100000"/>
                        </a:lnSpc>
                        <a:spcBef>
                          <a:spcPts val="0"/>
                        </a:spcBef>
                        <a:spcAft>
                          <a:spcPts val="0"/>
                        </a:spcAft>
                        <a:buNone/>
                      </a:pPr>
                      <a:r>
                        <a:rPr lang="en-US" sz="3600" u="none" strike="noStrike" cap="none">
                          <a:latin typeface="Microsoft JhengHei"/>
                          <a:ea typeface="Microsoft JhengHei"/>
                          <a:cs typeface="Microsoft JhengHei"/>
                          <a:sym typeface="Microsoft JhengHei"/>
                        </a:rPr>
                        <a:t>3.</a:t>
                      </a:r>
                      <a:endParaRPr sz="3600" u="none" strike="noStrike" cap="none">
                        <a:latin typeface="Microsoft JhengHei"/>
                        <a:ea typeface="Microsoft JhengHei"/>
                        <a:cs typeface="Microsoft JhengHei"/>
                        <a:sym typeface="Microsoft JhengHei"/>
                      </a:endParaRPr>
                    </a:p>
                  </a:txBody>
                  <a:tcPr marL="0" marR="0" marT="178125" marB="0">
                    <a:lnL w="2857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91440" marR="0" lvl="0" indent="0" algn="l" rtl="0">
                        <a:lnSpc>
                          <a:spcPct val="100000"/>
                        </a:lnSpc>
                        <a:spcBef>
                          <a:spcPts val="0"/>
                        </a:spcBef>
                        <a:spcAft>
                          <a:spcPts val="0"/>
                        </a:spcAft>
                        <a:buNone/>
                      </a:pPr>
                      <a:r>
                        <a:rPr lang="zh-TW" altLang="en-US" sz="3000" b="0" u="none" strike="noStrike" cap="none" dirty="0">
                          <a:latin typeface="Microsoft JhengHei"/>
                          <a:ea typeface="Microsoft JhengHei"/>
                          <a:cs typeface="Microsoft JhengHei"/>
                          <a:sym typeface="Microsoft JhengHei"/>
                        </a:rPr>
                        <a:t>電子論文</a:t>
                      </a:r>
                      <a:r>
                        <a:rPr lang="en-US" altLang="zh-TW" sz="3000" b="0" u="none" strike="noStrike" cap="none" dirty="0">
                          <a:latin typeface="Microsoft JhengHei"/>
                          <a:ea typeface="Microsoft JhengHei"/>
                          <a:cs typeface="Microsoft JhengHei"/>
                          <a:sym typeface="Microsoft JhengHei"/>
                        </a:rPr>
                        <a:t>PDF</a:t>
                      </a:r>
                      <a:r>
                        <a:rPr lang="zh-TW" altLang="en-US" sz="3000" b="0" u="none" strike="noStrike" cap="none" dirty="0">
                          <a:latin typeface="Microsoft JhengHei"/>
                          <a:ea typeface="Microsoft JhengHei"/>
                          <a:cs typeface="Microsoft JhengHei"/>
                          <a:sym typeface="Microsoft JhengHei"/>
                        </a:rPr>
                        <a:t>檔案內</a:t>
                      </a:r>
                      <a:r>
                        <a:rPr lang="zh-TW" altLang="en-US" sz="3000" b="1" u="none" strike="noStrike" cap="none" dirty="0">
                          <a:solidFill>
                            <a:srgbClr val="FF0000"/>
                          </a:solidFill>
                          <a:latin typeface="Microsoft JhengHei"/>
                          <a:ea typeface="Microsoft JhengHei"/>
                          <a:cs typeface="Microsoft JhengHei"/>
                          <a:sym typeface="Microsoft JhengHei"/>
                        </a:rPr>
                        <a:t>未加入浮水印</a:t>
                      </a:r>
                      <a:r>
                        <a:rPr lang="en-US" altLang="zh-TW" sz="3000" b="1" u="none" strike="noStrike" cap="none" dirty="0">
                          <a:solidFill>
                            <a:srgbClr val="FF0000"/>
                          </a:solidFill>
                          <a:latin typeface="Microsoft JhengHei"/>
                          <a:ea typeface="Microsoft JhengHei"/>
                          <a:cs typeface="Microsoft JhengHei"/>
                          <a:sym typeface="Microsoft JhengHei"/>
                        </a:rPr>
                        <a:t>(</a:t>
                      </a:r>
                      <a:r>
                        <a:rPr lang="zh-TW" altLang="en-US" sz="3000" b="1" u="none" strike="noStrike" cap="none" dirty="0">
                          <a:solidFill>
                            <a:srgbClr val="FF0000"/>
                          </a:solidFill>
                          <a:latin typeface="Microsoft JhengHei"/>
                          <a:ea typeface="Microsoft JhengHei"/>
                          <a:cs typeface="Microsoft JhengHei"/>
                          <a:sym typeface="Microsoft JhengHei"/>
                        </a:rPr>
                        <a:t>自封面起，每一頁都要加</a:t>
                      </a:r>
                      <a:endParaRPr lang="zh-TW" altLang="en-US" sz="3000" u="none" strike="noStrike" cap="none" dirty="0">
                        <a:solidFill>
                          <a:srgbClr val="FF0000"/>
                        </a:solidFill>
                        <a:latin typeface="Microsoft JhengHei"/>
                        <a:ea typeface="Microsoft JhengHei"/>
                        <a:cs typeface="Microsoft JhengHei"/>
                        <a:sym typeface="Microsoft JhengHei"/>
                      </a:endParaRPr>
                    </a:p>
                    <a:p>
                      <a:pPr marL="91440" marR="0" lvl="0" indent="0" algn="l" rtl="0">
                        <a:lnSpc>
                          <a:spcPct val="100000"/>
                        </a:lnSpc>
                        <a:spcBef>
                          <a:spcPts val="0"/>
                        </a:spcBef>
                        <a:spcAft>
                          <a:spcPts val="0"/>
                        </a:spcAft>
                        <a:buNone/>
                      </a:pPr>
                      <a:r>
                        <a:rPr lang="zh-TW" altLang="en-US" sz="3000" b="1" u="none" strike="noStrike" cap="none" dirty="0">
                          <a:solidFill>
                            <a:srgbClr val="FF0000"/>
                          </a:solidFill>
                          <a:latin typeface="Microsoft JhengHei"/>
                          <a:ea typeface="Microsoft JhengHei"/>
                          <a:cs typeface="Microsoft JhengHei"/>
                          <a:sym typeface="Microsoft JhengHei"/>
                        </a:rPr>
                        <a:t>上浮水印</a:t>
                      </a:r>
                      <a:r>
                        <a:rPr lang="en-US" altLang="zh-TW" sz="3000" b="1" u="none" strike="noStrike" cap="none" dirty="0">
                          <a:solidFill>
                            <a:srgbClr val="FF0000"/>
                          </a:solidFill>
                          <a:latin typeface="Microsoft JhengHei"/>
                          <a:ea typeface="Microsoft JhengHei"/>
                          <a:cs typeface="Microsoft JhengHei"/>
                          <a:sym typeface="Microsoft JhengHei"/>
                        </a:rPr>
                        <a:t>)</a:t>
                      </a:r>
                      <a:r>
                        <a:rPr lang="zh-TW" altLang="en-US" sz="3000" u="none" strike="noStrike" cap="none" dirty="0">
                          <a:latin typeface="Microsoft JhengHei"/>
                          <a:ea typeface="Microsoft JhengHei"/>
                          <a:cs typeface="Microsoft JhengHei"/>
                          <a:sym typeface="Microsoft JhengHei"/>
                        </a:rPr>
                        <a:t>。</a:t>
                      </a:r>
                      <a:endParaRPr sz="3000" u="none" strike="noStrike" cap="none" dirty="0">
                        <a:solidFill>
                          <a:srgbClr val="FF0000"/>
                        </a:solidFill>
                        <a:latin typeface="Microsoft JhengHei"/>
                        <a:ea typeface="Microsoft JhengHei"/>
                        <a:cs typeface="Microsoft JhengHei"/>
                        <a:sym typeface="Microsoft JhengHei"/>
                      </a:endParaRPr>
                    </a:p>
                  </a:txBody>
                  <a:tcPr marL="0" marR="0" marT="178125" marB="0" anchor="ctr">
                    <a:lnL w="12700"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860939">
                <a:tc>
                  <a:txBody>
                    <a:bodyPr/>
                    <a:lstStyle/>
                    <a:p>
                      <a:pPr marL="0" marR="0" lvl="0" indent="0" algn="l" rtl="0">
                        <a:lnSpc>
                          <a:spcPct val="100000"/>
                        </a:lnSpc>
                        <a:spcBef>
                          <a:spcPts val="0"/>
                        </a:spcBef>
                        <a:spcAft>
                          <a:spcPts val="0"/>
                        </a:spcAft>
                        <a:buNone/>
                      </a:pPr>
                      <a:endParaRPr sz="6000" u="none" strike="noStrike" cap="none">
                        <a:latin typeface="Times New Roman"/>
                        <a:ea typeface="Times New Roman"/>
                        <a:cs typeface="Times New Roman"/>
                        <a:sym typeface="Times New Roman"/>
                      </a:endParaRPr>
                    </a:p>
                    <a:p>
                      <a:pPr marL="0" marR="0" lvl="0" indent="0" algn="ctr" rtl="0">
                        <a:lnSpc>
                          <a:spcPct val="100000"/>
                        </a:lnSpc>
                        <a:spcBef>
                          <a:spcPts val="5"/>
                        </a:spcBef>
                        <a:spcAft>
                          <a:spcPts val="0"/>
                        </a:spcAft>
                        <a:buNone/>
                      </a:pPr>
                      <a:r>
                        <a:rPr lang="en-US" sz="3600" u="none" strike="noStrike" cap="none">
                          <a:latin typeface="Microsoft JhengHei"/>
                          <a:ea typeface="Microsoft JhengHei"/>
                          <a:cs typeface="Microsoft JhengHei"/>
                          <a:sym typeface="Microsoft JhengHei"/>
                        </a:rPr>
                        <a:t>4.</a:t>
                      </a:r>
                      <a:endParaRPr sz="3600" u="none" strike="noStrike" cap="none">
                        <a:latin typeface="Microsoft JhengHei"/>
                        <a:ea typeface="Microsoft JhengHei"/>
                        <a:cs typeface="Microsoft JhengHei"/>
                        <a:sym typeface="Microsoft JhengHei"/>
                      </a:endParaRPr>
                    </a:p>
                  </a:txBody>
                  <a:tcPr marL="0" marR="0" marT="938" marB="0">
                    <a:lnL w="2857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91440" marR="76835" lvl="0" indent="0" algn="just" rtl="0">
                        <a:lnSpc>
                          <a:spcPct val="100000"/>
                        </a:lnSpc>
                        <a:spcBef>
                          <a:spcPts val="0"/>
                        </a:spcBef>
                        <a:spcAft>
                          <a:spcPts val="0"/>
                        </a:spcAft>
                        <a:buNone/>
                      </a:pPr>
                      <a:r>
                        <a:rPr lang="en-US" sz="3000" u="none" strike="noStrike" cap="none" dirty="0" err="1">
                          <a:latin typeface="Microsoft JhengHei"/>
                          <a:ea typeface="Microsoft JhengHei"/>
                          <a:cs typeface="Microsoft JhengHei"/>
                          <a:sym typeface="Microsoft JhengHei"/>
                        </a:rPr>
                        <a:t>電子論文PDF檔案格式未依學校規定。中文摘要至圖表</a:t>
                      </a:r>
                      <a:r>
                        <a:rPr lang="en-US" sz="3000" u="none" strike="noStrike" cap="none" dirty="0">
                          <a:latin typeface="Microsoft JhengHei"/>
                          <a:ea typeface="Microsoft JhengHei"/>
                          <a:cs typeface="Microsoft JhengHei"/>
                          <a:sym typeface="Microsoft JhengHei"/>
                        </a:rPr>
                        <a:t> </a:t>
                      </a:r>
                      <a:r>
                        <a:rPr lang="en-US" sz="3000" u="none" strike="noStrike" cap="none" dirty="0" err="1">
                          <a:latin typeface="Microsoft JhengHei"/>
                          <a:ea typeface="Microsoft JhengHei"/>
                          <a:cs typeface="Microsoft JhengHei"/>
                          <a:sym typeface="Microsoft JhengHei"/>
                        </a:rPr>
                        <a:t>目錄等，以</a:t>
                      </a:r>
                      <a:r>
                        <a:rPr lang="en-US" sz="3000" u="none" strike="noStrike" cap="none" dirty="0" err="1">
                          <a:solidFill>
                            <a:srgbClr val="FF0000"/>
                          </a:solidFill>
                          <a:latin typeface="Microsoft JhengHei"/>
                          <a:ea typeface="Microsoft JhengHei"/>
                          <a:cs typeface="Microsoft JhengHei"/>
                          <a:sym typeface="Microsoft JhengHei"/>
                        </a:rPr>
                        <a:t>Ⅰ，Ⅱ，Ⅲ</a:t>
                      </a:r>
                      <a:r>
                        <a:rPr lang="en-US" sz="3000" u="none" strike="noStrike" cap="none" dirty="0">
                          <a:latin typeface="Microsoft JhengHei"/>
                          <a:ea typeface="Microsoft JhengHei"/>
                          <a:cs typeface="Microsoft JhengHei"/>
                          <a:sym typeface="Microsoft JhengHei"/>
                        </a:rPr>
                        <a:t>，……</a:t>
                      </a:r>
                      <a:r>
                        <a:rPr lang="en-US" sz="3000" u="none" strike="noStrike" cap="none" dirty="0" err="1">
                          <a:latin typeface="Microsoft JhengHei"/>
                          <a:ea typeface="Microsoft JhengHei"/>
                          <a:cs typeface="Microsoft JhengHei"/>
                          <a:sym typeface="Microsoft JhengHei"/>
                        </a:rPr>
                        <a:t>等大寫羅馬數字連續編頁</a:t>
                      </a:r>
                      <a:r>
                        <a:rPr lang="en-US" sz="3000" u="none" strike="noStrike" cap="none" dirty="0">
                          <a:latin typeface="Microsoft JhengHei"/>
                          <a:ea typeface="Microsoft JhengHei"/>
                          <a:cs typeface="Microsoft JhengHei"/>
                          <a:sym typeface="Microsoft JhengHei"/>
                        </a:rPr>
                        <a:t>；  本文從第一章至附錄，均以1，2，3，……</a:t>
                      </a:r>
                      <a:r>
                        <a:rPr lang="en-US" sz="3000" u="none" strike="noStrike" cap="none" dirty="0" err="1">
                          <a:latin typeface="Microsoft JhengHei"/>
                          <a:ea typeface="Microsoft JhengHei"/>
                          <a:cs typeface="Microsoft JhengHei"/>
                          <a:sym typeface="Microsoft JhengHei"/>
                        </a:rPr>
                        <a:t>等阿拉伯數字</a:t>
                      </a:r>
                      <a:r>
                        <a:rPr lang="en-US" sz="3000" u="none" strike="noStrike" cap="none" dirty="0">
                          <a:latin typeface="Microsoft JhengHei"/>
                          <a:ea typeface="Microsoft JhengHei"/>
                          <a:cs typeface="Microsoft JhengHei"/>
                          <a:sym typeface="Microsoft JhengHei"/>
                        </a:rPr>
                        <a:t> </a:t>
                      </a:r>
                      <a:r>
                        <a:rPr lang="en-US" sz="3000" u="none" strike="noStrike" cap="none" dirty="0" err="1">
                          <a:latin typeface="Microsoft JhengHei"/>
                          <a:ea typeface="Microsoft JhengHei"/>
                          <a:cs typeface="Microsoft JhengHei"/>
                          <a:sym typeface="Microsoft JhengHei"/>
                        </a:rPr>
                        <a:t>連續編頁</a:t>
                      </a:r>
                      <a:r>
                        <a:rPr lang="en-US" sz="3000" u="none" strike="noStrike" cap="none" dirty="0">
                          <a:latin typeface="Microsoft JhengHei"/>
                          <a:ea typeface="Microsoft JhengHei"/>
                          <a:cs typeface="Microsoft JhengHei"/>
                          <a:sym typeface="Microsoft JhengHei"/>
                        </a:rPr>
                        <a:t>。</a:t>
                      </a:r>
                      <a:endParaRPr sz="1800" dirty="0"/>
                    </a:p>
                  </a:txBody>
                  <a:tcPr marL="0" marR="0" marT="54300" marB="0" anchor="ctr">
                    <a:lnL w="12700"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1395206">
                <a:tc>
                  <a:txBody>
                    <a:bodyPr/>
                    <a:lstStyle/>
                    <a:p>
                      <a:pPr marL="0" marR="0" lvl="0" indent="0" algn="l" rtl="0">
                        <a:lnSpc>
                          <a:spcPct val="100000"/>
                        </a:lnSpc>
                        <a:spcBef>
                          <a:spcPts val="0"/>
                        </a:spcBef>
                        <a:spcAft>
                          <a:spcPts val="0"/>
                        </a:spcAft>
                        <a:buNone/>
                      </a:pPr>
                      <a:endParaRPr sz="4100" u="none" strike="noStrike" cap="none">
                        <a:latin typeface="Times New Roman"/>
                        <a:ea typeface="Times New Roman"/>
                        <a:cs typeface="Times New Roman"/>
                        <a:sym typeface="Times New Roman"/>
                      </a:endParaRPr>
                    </a:p>
                    <a:p>
                      <a:pPr marL="0" marR="0" lvl="0" indent="0" algn="ctr" rtl="0">
                        <a:lnSpc>
                          <a:spcPct val="100000"/>
                        </a:lnSpc>
                        <a:spcBef>
                          <a:spcPts val="0"/>
                        </a:spcBef>
                        <a:spcAft>
                          <a:spcPts val="0"/>
                        </a:spcAft>
                        <a:buNone/>
                      </a:pPr>
                      <a:r>
                        <a:rPr lang="en-US" sz="3600" u="none" strike="noStrike" cap="none">
                          <a:latin typeface="Microsoft JhengHei"/>
                          <a:ea typeface="Microsoft JhengHei"/>
                          <a:cs typeface="Microsoft JhengHei"/>
                          <a:sym typeface="Microsoft JhengHei"/>
                        </a:rPr>
                        <a:t>5.</a:t>
                      </a:r>
                      <a:endParaRPr sz="3600" u="none" strike="noStrike" cap="none">
                        <a:latin typeface="Microsoft JhengHei"/>
                        <a:ea typeface="Microsoft JhengHei"/>
                        <a:cs typeface="Microsoft JhengHei"/>
                        <a:sym typeface="Microsoft JhengHei"/>
                      </a:endParaRPr>
                    </a:p>
                  </a:txBody>
                  <a:tcPr marL="0" marR="0" marT="938" marB="0">
                    <a:lnL w="2857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90805" marR="86360" lvl="0" indent="0" algn="l" rtl="0">
                        <a:lnSpc>
                          <a:spcPct val="100000"/>
                        </a:lnSpc>
                        <a:spcBef>
                          <a:spcPts val="0"/>
                        </a:spcBef>
                        <a:spcAft>
                          <a:spcPts val="0"/>
                        </a:spcAft>
                        <a:buNone/>
                      </a:pPr>
                      <a:r>
                        <a:rPr lang="zh-TW" altLang="en-US" sz="3000" u="none" strike="noStrike" cap="none" dirty="0">
                          <a:latin typeface="Microsoft JhengHei"/>
                          <a:ea typeface="Microsoft JhengHei"/>
                          <a:cs typeface="Microsoft JhengHei"/>
                          <a:sym typeface="Microsoft JhengHei"/>
                        </a:rPr>
                        <a:t>上傳的電子論文</a:t>
                      </a:r>
                      <a:r>
                        <a:rPr lang="en-US" altLang="zh-TW" sz="3000" u="none" strike="noStrike" cap="none" dirty="0">
                          <a:latin typeface="Microsoft JhengHei"/>
                          <a:ea typeface="Microsoft JhengHei"/>
                          <a:cs typeface="Microsoft JhengHei"/>
                          <a:sym typeface="Microsoft JhengHei"/>
                        </a:rPr>
                        <a:t>PDF</a:t>
                      </a:r>
                      <a:r>
                        <a:rPr lang="zh-TW" altLang="en-US" sz="3000" u="none" strike="noStrike" cap="none" dirty="0">
                          <a:latin typeface="Microsoft JhengHei"/>
                          <a:ea typeface="Microsoft JhengHei"/>
                          <a:cs typeface="Microsoft JhengHei"/>
                          <a:sym typeface="Microsoft JhengHei"/>
                        </a:rPr>
                        <a:t>檔案中，</a:t>
                      </a:r>
                      <a:r>
                        <a:rPr lang="zh-TW" altLang="en-US" sz="3000" b="1" u="none" strike="noStrike" cap="none" dirty="0">
                          <a:latin typeface="Microsoft JhengHei"/>
                          <a:ea typeface="Microsoft JhengHei"/>
                          <a:cs typeface="Microsoft JhengHei"/>
                          <a:sym typeface="Microsoft JhengHei"/>
                        </a:rPr>
                        <a:t>文件摘要資訊尚未填寫。 </a:t>
                      </a:r>
                      <a:r>
                        <a:rPr lang="zh-TW" altLang="en-US" sz="3000" u="none" strike="noStrike" cap="none" dirty="0">
                          <a:latin typeface="Microsoft JhengHei"/>
                          <a:ea typeface="Microsoft JhengHei"/>
                          <a:cs typeface="Microsoft JhengHei"/>
                          <a:sym typeface="Microsoft JhengHei"/>
                        </a:rPr>
                        <a:t>請參考「</a:t>
                      </a:r>
                      <a:r>
                        <a:rPr lang="zh-TW" altLang="en-US" sz="3000" u="sng" strike="noStrike" cap="none" dirty="0">
                          <a:solidFill>
                            <a:srgbClr val="009999"/>
                          </a:solidFill>
                          <a:latin typeface="Microsoft JhengHei"/>
                          <a:ea typeface="Microsoft JhengHei"/>
                          <a:cs typeface="Microsoft JhengHei"/>
                          <a:sym typeface="Microsoft JhengHei"/>
                          <a:hlinkClick r:id="rId3">
                            <a:extLst>
                              <a:ext uri="{A12FA001-AC4F-418D-AE19-62706E023703}">
                                <ahyp:hlinkClr xmlns:ahyp="http://schemas.microsoft.com/office/drawing/2018/hyperlinkcolor" val="tx"/>
                              </a:ext>
                            </a:extLst>
                          </a:hlinkClick>
                        </a:rPr>
                        <a:t>論文轉檔步驟說明</a:t>
                      </a:r>
                      <a:r>
                        <a:rPr lang="zh-TW" altLang="en-US" sz="3000" u="none" strike="noStrike" cap="none" dirty="0">
                          <a:latin typeface="Microsoft JhengHei"/>
                          <a:ea typeface="Microsoft JhengHei"/>
                          <a:cs typeface="Microsoft JhengHei"/>
                          <a:sym typeface="Microsoft JhengHei"/>
                        </a:rPr>
                        <a:t>」。</a:t>
                      </a:r>
                      <a:endParaRPr lang="zh-TW" altLang="en-US" sz="3000" dirty="0"/>
                    </a:p>
                  </a:txBody>
                  <a:tcPr marL="0" marR="0" marT="54300" marB="0" anchor="ctr">
                    <a:lnL w="12700"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advTm="77000"/>
    </mc:Choice>
    <mc:Fallback xmlns="">
      <p:transition spd="slow" advTm="7700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879" name="Google Shape;879;p43"/>
          <p:cNvSpPr/>
          <p:nvPr/>
        </p:nvSpPr>
        <p:spPr>
          <a:xfrm>
            <a:off x="2287142" y="1142"/>
            <a:ext cx="1371600" cy="0"/>
          </a:xfrm>
          <a:custGeom>
            <a:avLst/>
            <a:gdLst/>
            <a:ahLst/>
            <a:cxnLst/>
            <a:rect l="l" t="t" r="r" b="b"/>
            <a:pathLst>
              <a:path w="914400" h="120000" extrusionOk="0">
                <a:moveTo>
                  <a:pt x="0" y="0"/>
                </a:moveTo>
                <a:lnTo>
                  <a:pt x="914400" y="0"/>
                </a:lnTo>
              </a:path>
            </a:pathLst>
          </a:custGeom>
          <a:noFill/>
          <a:ln w="9525" cap="flat" cmpd="sng">
            <a:solidFill>
              <a:srgbClr val="FBFFFF"/>
            </a:solidFill>
            <a:prstDash val="solid"/>
            <a:round/>
            <a:headEnd type="none" w="sm" len="sm"/>
            <a:tailEnd type="none" w="sm" len="sm"/>
          </a:ln>
        </p:spPr>
        <p:txBody>
          <a:bodyPr spcFirstLastPara="1" wrap="square" lIns="0" tIns="0" rIns="0" bIns="0" anchor="t" anchorCtr="0">
            <a:noAutofit/>
          </a:bodyPr>
          <a:lstStyle/>
          <a:p>
            <a:pPr algn="l" rtl="0"/>
            <a:endParaRPr sz="2700">
              <a:solidFill>
                <a:schemeClr val="dk1"/>
              </a:solidFill>
              <a:latin typeface="Calibri"/>
              <a:ea typeface="Calibri"/>
              <a:cs typeface="Calibri"/>
              <a:sym typeface="Calibri"/>
            </a:endParaRPr>
          </a:p>
        </p:txBody>
      </p:sp>
      <p:sp>
        <p:nvSpPr>
          <p:cNvPr id="880" name="Google Shape;880;p43"/>
          <p:cNvSpPr/>
          <p:nvPr/>
        </p:nvSpPr>
        <p:spPr>
          <a:xfrm>
            <a:off x="2287142" y="1142"/>
            <a:ext cx="1371600" cy="0"/>
          </a:xfrm>
          <a:custGeom>
            <a:avLst/>
            <a:gdLst/>
            <a:ahLst/>
            <a:cxnLst/>
            <a:rect l="l" t="t" r="r" b="b"/>
            <a:pathLst>
              <a:path w="914400" h="120000" extrusionOk="0">
                <a:moveTo>
                  <a:pt x="0" y="0"/>
                </a:moveTo>
                <a:lnTo>
                  <a:pt x="914400" y="0"/>
                </a:lnTo>
              </a:path>
            </a:pathLst>
          </a:custGeom>
          <a:noFill/>
          <a:ln w="9525" cap="flat" cmpd="sng">
            <a:solidFill>
              <a:srgbClr val="FBFFFF"/>
            </a:solidFill>
            <a:prstDash val="solid"/>
            <a:round/>
            <a:headEnd type="none" w="sm" len="sm"/>
            <a:tailEnd type="none" w="sm" len="sm"/>
          </a:ln>
        </p:spPr>
        <p:txBody>
          <a:bodyPr spcFirstLastPara="1" wrap="square" lIns="0" tIns="0" rIns="0" bIns="0" anchor="t" anchorCtr="0">
            <a:noAutofit/>
          </a:bodyPr>
          <a:lstStyle/>
          <a:p>
            <a:pPr algn="l" rtl="0"/>
            <a:endParaRPr sz="2700">
              <a:solidFill>
                <a:schemeClr val="dk1"/>
              </a:solidFill>
              <a:latin typeface="Calibri"/>
              <a:ea typeface="Calibri"/>
              <a:cs typeface="Calibri"/>
              <a:sym typeface="Calibri"/>
            </a:endParaRPr>
          </a:p>
        </p:txBody>
      </p:sp>
      <p:sp>
        <p:nvSpPr>
          <p:cNvPr id="885" name="Google Shape;885;p43"/>
          <p:cNvSpPr txBox="1">
            <a:spLocks noGrp="1"/>
          </p:cNvSpPr>
          <p:nvPr>
            <p:ph type="sldNum" sz="quarter" idx="12"/>
          </p:nvPr>
        </p:nvSpPr>
        <p:spPr>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123825" marR="0" lvl="0" indent="0" algn="l" rtl="0">
              <a:lnSpc>
                <a:spcPct val="117857"/>
              </a:lnSpc>
              <a:spcBef>
                <a:spcPts val="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1pPr>
            <a:lvl2pPr marL="123825" marR="0" lvl="1" indent="0" algn="l" rtl="0">
              <a:lnSpc>
                <a:spcPct val="117857"/>
              </a:lnSpc>
              <a:spcBef>
                <a:spcPts val="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2pPr>
            <a:lvl3pPr marL="123825" marR="0" lvl="2" indent="0" algn="l" rtl="0">
              <a:lnSpc>
                <a:spcPct val="117857"/>
              </a:lnSpc>
              <a:spcBef>
                <a:spcPts val="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3pPr>
            <a:lvl4pPr marL="123825" marR="0" lvl="3" indent="0" algn="l" rtl="0">
              <a:lnSpc>
                <a:spcPct val="117857"/>
              </a:lnSpc>
              <a:spcBef>
                <a:spcPts val="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4pPr>
            <a:lvl5pPr marL="123825" marR="0" lvl="4" indent="0" algn="l" rtl="0">
              <a:lnSpc>
                <a:spcPct val="117857"/>
              </a:lnSpc>
              <a:spcBef>
                <a:spcPts val="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5pPr>
            <a:lvl6pPr marL="123825" marR="0" lvl="5" indent="0" algn="l" rtl="0">
              <a:lnSpc>
                <a:spcPct val="117857"/>
              </a:lnSpc>
              <a:spcBef>
                <a:spcPts val="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6pPr>
            <a:lvl7pPr marL="123825" marR="0" lvl="6" indent="0" algn="l" rtl="0">
              <a:lnSpc>
                <a:spcPct val="117857"/>
              </a:lnSpc>
              <a:spcBef>
                <a:spcPts val="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7pPr>
            <a:lvl8pPr marL="123825" marR="0" lvl="7" indent="0" algn="l" rtl="0">
              <a:lnSpc>
                <a:spcPct val="117857"/>
              </a:lnSpc>
              <a:spcBef>
                <a:spcPts val="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8pPr>
            <a:lvl9pPr marL="123825" marR="0" lvl="8" indent="0" algn="l" rtl="0">
              <a:lnSpc>
                <a:spcPct val="117857"/>
              </a:lnSpc>
              <a:spcBef>
                <a:spcPts val="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9pPr>
          </a:lstStyle>
          <a:p>
            <a:pPr marL="38100" algn="l" rtl="0">
              <a:lnSpc>
                <a:spcPct val="117857"/>
              </a:lnSpc>
            </a:pPr>
            <a:fld id="{00000000-1234-1234-1234-123412341234}" type="slidenum">
              <a:rPr lang="en-US" smtClean="0"/>
              <a:pPr marL="38100" algn="l" rtl="0">
                <a:lnSpc>
                  <a:spcPct val="117857"/>
                </a:lnSpc>
              </a:pPr>
              <a:t>41</a:t>
            </a:fld>
            <a:endParaRPr/>
          </a:p>
        </p:txBody>
      </p:sp>
      <p:graphicFrame>
        <p:nvGraphicFramePr>
          <p:cNvPr id="886" name="Google Shape;886;p43"/>
          <p:cNvGraphicFramePr/>
          <p:nvPr>
            <p:extLst>
              <p:ext uri="{D42A27DB-BD31-4B8C-83A1-F6EECF244321}">
                <p14:modId xmlns:p14="http://schemas.microsoft.com/office/powerpoint/2010/main" val="3657936916"/>
              </p:ext>
            </p:extLst>
          </p:nvPr>
        </p:nvGraphicFramePr>
        <p:xfrm>
          <a:off x="2967038" y="2205038"/>
          <a:ext cx="12345338" cy="6364150"/>
        </p:xfrm>
        <a:graphic>
          <a:graphicData uri="http://schemas.openxmlformats.org/drawingml/2006/table">
            <a:tbl>
              <a:tblPr firstRow="1" bandRow="1">
                <a:noFill/>
              </a:tblPr>
              <a:tblGrid>
                <a:gridCol w="988688">
                  <a:extLst>
                    <a:ext uri="{9D8B030D-6E8A-4147-A177-3AD203B41FA5}">
                      <a16:colId xmlns:a16="http://schemas.microsoft.com/office/drawing/2014/main" val="20000"/>
                    </a:ext>
                  </a:extLst>
                </a:gridCol>
                <a:gridCol w="11356650">
                  <a:extLst>
                    <a:ext uri="{9D8B030D-6E8A-4147-A177-3AD203B41FA5}">
                      <a16:colId xmlns:a16="http://schemas.microsoft.com/office/drawing/2014/main" val="20001"/>
                    </a:ext>
                  </a:extLst>
                </a:gridCol>
              </a:tblGrid>
              <a:tr h="877253">
                <a:tc>
                  <a:txBody>
                    <a:bodyPr/>
                    <a:lstStyle/>
                    <a:p>
                      <a:pPr marL="0" marR="0" lvl="0" indent="0" algn="ctr" rtl="0">
                        <a:lnSpc>
                          <a:spcPct val="100000"/>
                        </a:lnSpc>
                        <a:spcBef>
                          <a:spcPts val="0"/>
                        </a:spcBef>
                        <a:spcAft>
                          <a:spcPts val="0"/>
                        </a:spcAft>
                        <a:buNone/>
                      </a:pPr>
                      <a:r>
                        <a:rPr lang="en-US" sz="3600" u="none" strike="noStrike" cap="none">
                          <a:latin typeface="Microsoft JhengHei"/>
                          <a:ea typeface="Microsoft JhengHei"/>
                          <a:cs typeface="Microsoft JhengHei"/>
                          <a:sym typeface="Microsoft JhengHei"/>
                        </a:rPr>
                        <a:t>6.</a:t>
                      </a:r>
                      <a:endParaRPr sz="3600" u="none" strike="noStrike" cap="none">
                        <a:latin typeface="Microsoft JhengHei"/>
                        <a:ea typeface="Microsoft JhengHei"/>
                        <a:cs typeface="Microsoft JhengHei"/>
                        <a:sym typeface="Microsoft JhengHei"/>
                      </a:endParaRPr>
                    </a:p>
                  </a:txBody>
                  <a:tcPr marL="0" marR="0" marT="328613" marB="0">
                    <a:lnL w="2857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90805" marR="8636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zh-TW" altLang="en-US" sz="3000" u="none" strike="noStrike" cap="none" dirty="0">
                          <a:latin typeface="Microsoft JhengHei"/>
                          <a:ea typeface="Microsoft JhengHei"/>
                          <a:cs typeface="Microsoft JhengHei"/>
                          <a:sym typeface="Microsoft JhengHei"/>
                        </a:rPr>
                        <a:t>上傳的電子論文</a:t>
                      </a:r>
                      <a:r>
                        <a:rPr lang="en-US" altLang="zh-TW" sz="3000" u="none" strike="noStrike" cap="none" dirty="0">
                          <a:latin typeface="Microsoft JhengHei"/>
                          <a:ea typeface="Microsoft JhengHei"/>
                          <a:cs typeface="Microsoft JhengHei"/>
                          <a:sym typeface="Microsoft JhengHei"/>
                        </a:rPr>
                        <a:t>PDF</a:t>
                      </a:r>
                      <a:r>
                        <a:rPr lang="zh-TW" altLang="en-US" sz="3000" u="none" strike="noStrike" cap="none" dirty="0">
                          <a:latin typeface="Microsoft JhengHei"/>
                          <a:ea typeface="Microsoft JhengHei"/>
                          <a:cs typeface="Microsoft JhengHei"/>
                          <a:sym typeface="Microsoft JhengHei"/>
                        </a:rPr>
                        <a:t>檔案</a:t>
                      </a:r>
                      <a:r>
                        <a:rPr lang="zh-TW" altLang="en-US" sz="3000" b="1" u="none" strike="noStrike" cap="none" dirty="0">
                          <a:latin typeface="Microsoft JhengHei"/>
                          <a:ea typeface="Microsoft JhengHei"/>
                          <a:cs typeface="Microsoft JhengHei"/>
                          <a:sym typeface="Microsoft JhengHei"/>
                        </a:rPr>
                        <a:t>已加上保全，請解除保全再上傳。</a:t>
                      </a:r>
                      <a:endParaRPr sz="2700" dirty="0"/>
                    </a:p>
                  </a:txBody>
                  <a:tcPr marL="0" marR="0" marT="54300" marB="0" anchor="ctr">
                    <a:lnL w="12700"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468364">
                <a:tc>
                  <a:txBody>
                    <a:bodyPr/>
                    <a:lstStyle/>
                    <a:p>
                      <a:pPr marL="0" marR="0" lvl="0" indent="0" algn="ctr" rtl="0">
                        <a:lnSpc>
                          <a:spcPct val="100000"/>
                        </a:lnSpc>
                        <a:spcBef>
                          <a:spcPts val="0"/>
                        </a:spcBef>
                        <a:spcAft>
                          <a:spcPts val="0"/>
                        </a:spcAft>
                        <a:buNone/>
                      </a:pPr>
                      <a:r>
                        <a:rPr lang="en-US" sz="3600" u="none" strike="noStrike" cap="none">
                          <a:latin typeface="Microsoft JhengHei"/>
                          <a:ea typeface="Microsoft JhengHei"/>
                          <a:cs typeface="Microsoft JhengHei"/>
                          <a:sym typeface="Microsoft JhengHei"/>
                        </a:rPr>
                        <a:t>7.</a:t>
                      </a:r>
                      <a:endParaRPr sz="3600" u="none" strike="noStrike" cap="none">
                        <a:latin typeface="Microsoft JhengHei"/>
                        <a:ea typeface="Microsoft JhengHei"/>
                        <a:cs typeface="Microsoft JhengHei"/>
                        <a:sym typeface="Microsoft JhengHei"/>
                      </a:endParaRPr>
                    </a:p>
                  </a:txBody>
                  <a:tcPr marL="0" marR="0" marT="328613" marB="0">
                    <a:lnL w="2857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91440" marR="81280" lvl="0" indent="0" algn="l" rtl="0">
                        <a:lnSpc>
                          <a:spcPct val="100000"/>
                        </a:lnSpc>
                        <a:spcBef>
                          <a:spcPts val="0"/>
                        </a:spcBef>
                        <a:spcAft>
                          <a:spcPts val="0"/>
                        </a:spcAft>
                        <a:buNone/>
                      </a:pPr>
                      <a:r>
                        <a:rPr lang="zh-TW" altLang="en-US" sz="3000" u="none" strike="noStrike" cap="none" dirty="0">
                          <a:latin typeface="Microsoft JhengHei"/>
                          <a:ea typeface="Microsoft JhengHei"/>
                          <a:cs typeface="Microsoft JhengHei"/>
                          <a:sym typeface="Microsoft JhengHei"/>
                        </a:rPr>
                        <a:t>系統上的「電子全文授權書」欄位請</a:t>
                      </a:r>
                      <a:r>
                        <a:rPr lang="zh-TW" altLang="en-US" sz="3000" u="none" strike="noStrike" cap="none" dirty="0">
                          <a:solidFill>
                            <a:srgbClr val="FF0000"/>
                          </a:solidFill>
                          <a:latin typeface="Microsoft JhengHei"/>
                          <a:ea typeface="Microsoft JhengHei"/>
                          <a:cs typeface="Microsoft JhengHei"/>
                          <a:sym typeface="Microsoft JhengHei"/>
                        </a:rPr>
                        <a:t>上傳第三步驟所產生的授權書，簽完名及日期</a:t>
                      </a:r>
                      <a:r>
                        <a:rPr lang="en-US" altLang="zh-TW" sz="3000" u="none" strike="noStrike" cap="none" dirty="0">
                          <a:solidFill>
                            <a:srgbClr val="FF0000"/>
                          </a:solidFill>
                          <a:latin typeface="Microsoft JhengHei"/>
                          <a:ea typeface="Microsoft JhengHei"/>
                          <a:cs typeface="Microsoft JhengHei"/>
                          <a:sym typeface="Microsoft JhengHei"/>
                        </a:rPr>
                        <a:t>(</a:t>
                      </a:r>
                      <a:r>
                        <a:rPr lang="zh-TW" altLang="en-US" sz="3000" u="none" strike="noStrike" cap="none" dirty="0">
                          <a:solidFill>
                            <a:srgbClr val="FF0000"/>
                          </a:solidFill>
                          <a:latin typeface="Microsoft JhengHei"/>
                          <a:ea typeface="Microsoft JhengHei"/>
                          <a:cs typeface="Microsoft JhengHei"/>
                          <a:sym typeface="Microsoft JhengHei"/>
                        </a:rPr>
                        <a:t>印出</a:t>
                      </a:r>
                      <a:r>
                        <a:rPr lang="zh-TW" altLang="en-US" sz="3600" b="1" u="none" strike="noStrike" cap="none" dirty="0">
                          <a:solidFill>
                            <a:srgbClr val="FF0000"/>
                          </a:solidFill>
                          <a:latin typeface="Microsoft JhengHei"/>
                          <a:ea typeface="Microsoft JhengHei"/>
                          <a:cs typeface="Microsoft JhengHei"/>
                          <a:sym typeface="Microsoft JhengHei"/>
                        </a:rPr>
                        <a:t>手寫親簽</a:t>
                      </a:r>
                      <a:r>
                        <a:rPr lang="zh-TW" altLang="en-US" sz="3000" u="none" strike="noStrike" cap="none" dirty="0">
                          <a:solidFill>
                            <a:srgbClr val="FF0000"/>
                          </a:solidFill>
                          <a:latin typeface="Microsoft JhengHei"/>
                          <a:ea typeface="Microsoft JhengHei"/>
                          <a:cs typeface="Microsoft JhengHei"/>
                          <a:sym typeface="Microsoft JhengHei"/>
                        </a:rPr>
                        <a:t>，再拍照</a:t>
                      </a:r>
                      <a:r>
                        <a:rPr lang="en-US" altLang="zh-TW" sz="3000" u="none" strike="noStrike" cap="none" dirty="0">
                          <a:solidFill>
                            <a:srgbClr val="FF0000"/>
                          </a:solidFill>
                          <a:latin typeface="Microsoft JhengHei"/>
                          <a:ea typeface="Microsoft JhengHei"/>
                          <a:cs typeface="Microsoft JhengHei"/>
                          <a:sym typeface="Microsoft JhengHei"/>
                        </a:rPr>
                        <a:t>)</a:t>
                      </a:r>
                      <a:r>
                        <a:rPr lang="zh-TW" altLang="en-US" sz="3000" u="none" strike="noStrike" cap="none" dirty="0">
                          <a:latin typeface="Microsoft JhengHei"/>
                          <a:ea typeface="Microsoft JhengHei"/>
                          <a:cs typeface="Microsoft JhengHei"/>
                          <a:sym typeface="Microsoft JhengHei"/>
                        </a:rPr>
                        <a:t>，上傳其中一張即可。</a:t>
                      </a:r>
                      <a:endParaRPr sz="3000" u="none" strike="noStrike" cap="none" dirty="0">
                        <a:latin typeface="Microsoft JhengHei"/>
                        <a:ea typeface="Microsoft JhengHei"/>
                        <a:cs typeface="Microsoft JhengHei"/>
                        <a:sym typeface="Microsoft JhengHei"/>
                      </a:endParaRPr>
                    </a:p>
                  </a:txBody>
                  <a:tcPr marL="0" marR="0" marT="54300" marB="0" anchor="ctr">
                    <a:lnL w="12700"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291835">
                <a:tc>
                  <a:txBody>
                    <a:bodyPr/>
                    <a:lstStyle/>
                    <a:p>
                      <a:pPr marL="0" marR="0" lvl="0" indent="0" algn="ctr" rtl="0">
                        <a:lnSpc>
                          <a:spcPct val="100000"/>
                        </a:lnSpc>
                        <a:spcBef>
                          <a:spcPts val="0"/>
                        </a:spcBef>
                        <a:spcAft>
                          <a:spcPts val="0"/>
                        </a:spcAft>
                        <a:buNone/>
                      </a:pPr>
                      <a:r>
                        <a:rPr lang="en-US" sz="3600" u="none" strike="noStrike" cap="none">
                          <a:latin typeface="Microsoft JhengHei"/>
                          <a:ea typeface="Microsoft JhengHei"/>
                          <a:cs typeface="Microsoft JhengHei"/>
                          <a:sym typeface="Microsoft JhengHei"/>
                        </a:rPr>
                        <a:t>8.</a:t>
                      </a:r>
                      <a:endParaRPr sz="3600" u="none" strike="noStrike" cap="none">
                        <a:latin typeface="Microsoft JhengHei"/>
                        <a:ea typeface="Microsoft JhengHei"/>
                        <a:cs typeface="Microsoft JhengHei"/>
                        <a:sym typeface="Microsoft JhengHei"/>
                      </a:endParaRPr>
                    </a:p>
                  </a:txBody>
                  <a:tcPr marL="0" marR="0" marT="328613" marB="0">
                    <a:lnL w="2857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91440" marR="354330" lvl="0" indent="0" algn="l" rtl="0">
                        <a:lnSpc>
                          <a:spcPct val="100000"/>
                        </a:lnSpc>
                        <a:spcBef>
                          <a:spcPts val="0"/>
                        </a:spcBef>
                        <a:spcAft>
                          <a:spcPts val="0"/>
                        </a:spcAft>
                        <a:buNone/>
                      </a:pPr>
                      <a:r>
                        <a:rPr lang="en-US" altLang="zh-TW" sz="3000" u="none" strike="noStrike" cap="none" dirty="0" err="1">
                          <a:latin typeface="Microsoft JhengHei"/>
                          <a:ea typeface="Microsoft JhengHei"/>
                          <a:cs typeface="Microsoft JhengHei"/>
                          <a:sym typeface="Microsoft JhengHei"/>
                        </a:rPr>
                        <a:t>論文資訊內「關鍵字</a:t>
                      </a:r>
                      <a:r>
                        <a:rPr lang="en-US" altLang="zh-TW" sz="3000" u="none" strike="noStrike" cap="none" dirty="0">
                          <a:latin typeface="Microsoft JhengHei"/>
                          <a:ea typeface="Microsoft JhengHei"/>
                          <a:cs typeface="Microsoft JhengHei"/>
                          <a:sym typeface="Microsoft JhengHei"/>
                        </a:rPr>
                        <a:t>(中)」、「</a:t>
                      </a:r>
                      <a:r>
                        <a:rPr lang="en-US" altLang="zh-TW" sz="3000" u="none" strike="noStrike" cap="none" dirty="0" err="1">
                          <a:latin typeface="Microsoft JhengHei"/>
                          <a:ea typeface="Microsoft JhengHei"/>
                          <a:cs typeface="Microsoft JhengHei"/>
                          <a:sym typeface="Microsoft JhengHei"/>
                        </a:rPr>
                        <a:t>關鍵字</a:t>
                      </a:r>
                      <a:r>
                        <a:rPr lang="en-US" altLang="zh-TW" sz="3000" u="none" strike="noStrike" cap="none" dirty="0">
                          <a:latin typeface="Microsoft JhengHei"/>
                          <a:ea typeface="Microsoft JhengHei"/>
                          <a:cs typeface="Microsoft JhengHei"/>
                          <a:sym typeface="Microsoft JhengHei"/>
                        </a:rPr>
                        <a:t>(英)」</a:t>
                      </a:r>
                      <a:r>
                        <a:rPr lang="en-US" altLang="zh-TW" sz="3000" u="none" strike="noStrike" cap="none" dirty="0" err="1">
                          <a:latin typeface="Microsoft JhengHei"/>
                          <a:ea typeface="Microsoft JhengHei"/>
                          <a:cs typeface="Microsoft JhengHei"/>
                          <a:sym typeface="Microsoft JhengHei"/>
                        </a:rPr>
                        <a:t>欄位</a:t>
                      </a:r>
                      <a:r>
                        <a:rPr lang="en-US" altLang="zh-TW" sz="3000" b="1" u="none" strike="noStrike" cap="none" dirty="0" err="1">
                          <a:latin typeface="Microsoft JhengHei"/>
                          <a:ea typeface="Microsoft JhengHei"/>
                          <a:cs typeface="Microsoft JhengHei"/>
                          <a:sym typeface="Microsoft JhengHei"/>
                        </a:rPr>
                        <a:t>組數</a:t>
                      </a:r>
                      <a:r>
                        <a:rPr lang="en-US" altLang="zh-TW" sz="3000" b="1" u="none" strike="noStrike" cap="none" dirty="0">
                          <a:latin typeface="Microsoft JhengHei"/>
                          <a:ea typeface="Microsoft JhengHei"/>
                          <a:cs typeface="Microsoft JhengHei"/>
                          <a:sym typeface="Microsoft JhengHei"/>
                        </a:rPr>
                        <a:t> </a:t>
                      </a:r>
                      <a:r>
                        <a:rPr lang="en-US" altLang="zh-TW" sz="3000" b="1" u="none" strike="noStrike" cap="none" dirty="0" err="1">
                          <a:latin typeface="Microsoft JhengHei"/>
                          <a:ea typeface="Microsoft JhengHei"/>
                          <a:cs typeface="Microsoft JhengHei"/>
                          <a:sym typeface="Microsoft JhengHei"/>
                        </a:rPr>
                        <a:t>不對稱</a:t>
                      </a:r>
                      <a:r>
                        <a:rPr lang="en-US" altLang="zh-TW" sz="3000" b="1" u="none" strike="noStrike" cap="none" dirty="0">
                          <a:latin typeface="Microsoft JhengHei"/>
                          <a:ea typeface="Microsoft JhengHei"/>
                          <a:cs typeface="Microsoft JhengHei"/>
                          <a:sym typeface="Microsoft JhengHei"/>
                        </a:rPr>
                        <a:t>(中文有5個，英文只有3個)。</a:t>
                      </a:r>
                      <a:endParaRPr sz="3000" u="none" strike="noStrike" cap="none" dirty="0">
                        <a:latin typeface="Microsoft JhengHei"/>
                        <a:ea typeface="Microsoft JhengHei"/>
                        <a:cs typeface="Microsoft JhengHei"/>
                        <a:sym typeface="Microsoft JhengHei"/>
                      </a:endParaRPr>
                    </a:p>
                  </a:txBody>
                  <a:tcPr marL="0" marR="0" marT="54300" marB="0" anchor="ctr">
                    <a:lnL w="12700"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455863">
                <a:tc>
                  <a:txBody>
                    <a:bodyPr/>
                    <a:lstStyle/>
                    <a:p>
                      <a:pPr marL="0" marR="0" lvl="0" indent="0" algn="ctr" rtl="0">
                        <a:lnSpc>
                          <a:spcPct val="100000"/>
                        </a:lnSpc>
                        <a:spcBef>
                          <a:spcPts val="0"/>
                        </a:spcBef>
                        <a:spcAft>
                          <a:spcPts val="0"/>
                        </a:spcAft>
                        <a:buNone/>
                      </a:pPr>
                      <a:r>
                        <a:rPr lang="en-US" sz="3600" u="none" strike="noStrike" cap="none">
                          <a:latin typeface="Microsoft JhengHei"/>
                          <a:ea typeface="Microsoft JhengHei"/>
                          <a:cs typeface="Microsoft JhengHei"/>
                          <a:sym typeface="Microsoft JhengHei"/>
                        </a:rPr>
                        <a:t>9.</a:t>
                      </a:r>
                      <a:endParaRPr sz="3600" u="none" strike="noStrike" cap="none">
                        <a:latin typeface="Microsoft JhengHei"/>
                        <a:ea typeface="Microsoft JhengHei"/>
                        <a:cs typeface="Microsoft JhengHei"/>
                        <a:sym typeface="Microsoft JhengHei"/>
                      </a:endParaRPr>
                    </a:p>
                  </a:txBody>
                  <a:tcPr marL="0" marR="0" marT="401963" marB="0">
                    <a:lnL w="2857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91440" marR="0" lvl="0" indent="0" algn="l" rtl="0">
                        <a:lnSpc>
                          <a:spcPct val="100000"/>
                        </a:lnSpc>
                        <a:spcBef>
                          <a:spcPts val="0"/>
                        </a:spcBef>
                        <a:spcAft>
                          <a:spcPts val="0"/>
                        </a:spcAft>
                        <a:buNone/>
                      </a:pPr>
                      <a:r>
                        <a:rPr lang="en-US" sz="3000" u="none" strike="noStrike" cap="none" dirty="0" err="1">
                          <a:latin typeface="Microsoft JhengHei"/>
                          <a:ea typeface="Microsoft JhengHei"/>
                          <a:cs typeface="Microsoft JhengHei"/>
                          <a:sym typeface="Microsoft JhengHei"/>
                        </a:rPr>
                        <a:t>系統上的「目錄」欄位請填寫完整的目次</a:t>
                      </a:r>
                      <a:r>
                        <a:rPr lang="en-US" sz="3000" u="none" strike="noStrike" cap="none" dirty="0">
                          <a:latin typeface="Microsoft JhengHei"/>
                          <a:ea typeface="Microsoft JhengHei"/>
                          <a:cs typeface="Microsoft JhengHei"/>
                          <a:sym typeface="Microsoft JhengHei"/>
                        </a:rPr>
                        <a:t>(</a:t>
                      </a:r>
                      <a:r>
                        <a:rPr lang="en-US" sz="3000" u="none" strike="noStrike" cap="none" dirty="0" err="1">
                          <a:latin typeface="Microsoft JhengHei"/>
                          <a:ea typeface="Microsoft JhengHei"/>
                          <a:cs typeface="Microsoft JhengHei"/>
                          <a:sym typeface="Microsoft JhengHei"/>
                        </a:rPr>
                        <a:t>含主目錄、</a:t>
                      </a:r>
                      <a:r>
                        <a:rPr lang="en-US" sz="3000" b="1" u="none" strike="noStrike" cap="none" dirty="0" err="1">
                          <a:latin typeface="Microsoft JhengHei"/>
                          <a:ea typeface="Microsoft JhengHei"/>
                          <a:cs typeface="Microsoft JhengHei"/>
                          <a:sym typeface="Microsoft JhengHei"/>
                        </a:rPr>
                        <a:t>表目錄、圖目錄</a:t>
                      </a:r>
                      <a:r>
                        <a:rPr lang="en-US" sz="3000" u="none" strike="noStrike" cap="none" dirty="0">
                          <a:latin typeface="Microsoft JhengHei"/>
                          <a:ea typeface="Microsoft JhengHei"/>
                          <a:cs typeface="Microsoft JhengHei"/>
                          <a:sym typeface="Microsoft JhengHei"/>
                        </a:rPr>
                        <a:t>)</a:t>
                      </a:r>
                      <a:r>
                        <a:rPr lang="en-US" sz="3000" u="none" strike="noStrike" cap="none" dirty="0" err="1">
                          <a:latin typeface="Microsoft JhengHei"/>
                          <a:ea typeface="Microsoft JhengHei"/>
                          <a:cs typeface="Microsoft JhengHei"/>
                          <a:sym typeface="Microsoft JhengHei"/>
                        </a:rPr>
                        <a:t>且皆須含頁碼</a:t>
                      </a:r>
                      <a:r>
                        <a:rPr lang="en-US" sz="3000" u="none" strike="noStrike" cap="none" dirty="0">
                          <a:latin typeface="Microsoft JhengHei"/>
                          <a:ea typeface="Microsoft JhengHei"/>
                          <a:cs typeface="Microsoft JhengHei"/>
                          <a:sym typeface="Microsoft JhengHei"/>
                        </a:rPr>
                        <a:t>。</a:t>
                      </a:r>
                      <a:endParaRPr sz="3000" dirty="0"/>
                    </a:p>
                  </a:txBody>
                  <a:tcPr marL="0" marR="0" marT="127650" marB="0" anchor="ctr">
                    <a:lnL w="12700"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1270835">
                <a:tc>
                  <a:txBody>
                    <a:bodyPr/>
                    <a:lstStyle/>
                    <a:p>
                      <a:pPr marL="0" marR="0" lvl="0" indent="0" algn="ctr" rtl="0">
                        <a:lnSpc>
                          <a:spcPct val="100000"/>
                        </a:lnSpc>
                        <a:spcBef>
                          <a:spcPts val="0"/>
                        </a:spcBef>
                        <a:spcAft>
                          <a:spcPts val="0"/>
                        </a:spcAft>
                        <a:buNone/>
                      </a:pPr>
                      <a:r>
                        <a:rPr lang="en-US" sz="3600" u="none" strike="noStrike" cap="none" dirty="0">
                          <a:latin typeface="Microsoft JhengHei"/>
                          <a:ea typeface="Microsoft JhengHei"/>
                          <a:cs typeface="Microsoft JhengHei"/>
                          <a:sym typeface="Microsoft JhengHei"/>
                        </a:rPr>
                        <a:t>10.</a:t>
                      </a:r>
                      <a:endParaRPr sz="3600" u="none" strike="noStrike" cap="none" dirty="0">
                        <a:latin typeface="Microsoft JhengHei"/>
                        <a:ea typeface="Microsoft JhengHei"/>
                        <a:cs typeface="Microsoft JhengHei"/>
                        <a:sym typeface="Microsoft JhengHei"/>
                      </a:endParaRPr>
                    </a:p>
                  </a:txBody>
                  <a:tcPr marL="0" marR="0" marT="401963" marB="0">
                    <a:lnL w="2857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91440" marR="7366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zh-TW" altLang="en-US" sz="3000" u="none" strike="noStrike" cap="none" dirty="0">
                          <a:latin typeface="Microsoft JhengHei"/>
                          <a:ea typeface="Microsoft JhengHei"/>
                          <a:cs typeface="Microsoft JhengHei"/>
                          <a:sym typeface="Microsoft JhengHei"/>
                        </a:rPr>
                        <a:t>論文審核資料已填妥，但最後一個步驟</a:t>
                      </a:r>
                      <a:r>
                        <a:rPr lang="zh-TW" altLang="en-US" sz="3000" b="1" u="none" strike="noStrike" cap="none" dirty="0">
                          <a:solidFill>
                            <a:schemeClr val="tx1"/>
                          </a:solidFill>
                          <a:latin typeface="Microsoft JhengHei"/>
                          <a:ea typeface="Microsoft JhengHei"/>
                          <a:cs typeface="Microsoft JhengHei"/>
                          <a:sym typeface="Microsoft JhengHei"/>
                        </a:rPr>
                        <a:t>未點選</a:t>
                      </a:r>
                      <a:r>
                        <a:rPr lang="en-US" altLang="zh-TW" sz="3000" b="1" u="none" strike="noStrike" cap="none" dirty="0">
                          <a:solidFill>
                            <a:schemeClr val="tx1"/>
                          </a:solidFill>
                          <a:latin typeface="Microsoft JhengHei"/>
                          <a:ea typeface="Microsoft JhengHei"/>
                          <a:cs typeface="Microsoft JhengHei"/>
                          <a:sym typeface="Microsoft JhengHei"/>
                        </a:rPr>
                        <a:t>[</a:t>
                      </a:r>
                      <a:r>
                        <a:rPr lang="zh-TW" altLang="en-US" sz="3000" b="1" u="none" strike="noStrike" cap="none" dirty="0">
                          <a:solidFill>
                            <a:schemeClr val="tx1"/>
                          </a:solidFill>
                          <a:latin typeface="Microsoft JhengHei"/>
                          <a:ea typeface="Microsoft JhengHei"/>
                          <a:cs typeface="Microsoft JhengHei"/>
                          <a:sym typeface="Microsoft JhengHei"/>
                        </a:rPr>
                        <a:t>送出審核</a:t>
                      </a:r>
                      <a:r>
                        <a:rPr lang="en-US" altLang="zh-TW" sz="3000" b="1" u="none" strike="noStrike" cap="none" dirty="0">
                          <a:solidFill>
                            <a:schemeClr val="tx1"/>
                          </a:solidFill>
                          <a:latin typeface="Microsoft JhengHei"/>
                          <a:ea typeface="Microsoft JhengHei"/>
                          <a:cs typeface="Microsoft JhengHei"/>
                          <a:sym typeface="Microsoft JhengHei"/>
                        </a:rPr>
                        <a:t>]</a:t>
                      </a:r>
                      <a:r>
                        <a:rPr lang="zh-TW" altLang="en-US" sz="3000" b="1" u="none" strike="noStrike" cap="none" dirty="0">
                          <a:solidFill>
                            <a:schemeClr val="tx1"/>
                          </a:solidFill>
                          <a:latin typeface="Microsoft JhengHei"/>
                          <a:ea typeface="Microsoft JhengHei"/>
                          <a:cs typeface="Microsoft JhengHei"/>
                          <a:sym typeface="Microsoft JhengHei"/>
                        </a:rPr>
                        <a:t>選項</a:t>
                      </a:r>
                      <a:r>
                        <a:rPr lang="zh-TW" altLang="en-US" sz="3000" b="1" u="none" strike="noStrike" cap="none" dirty="0">
                          <a:latin typeface="Microsoft JhengHei"/>
                          <a:ea typeface="Microsoft JhengHei"/>
                          <a:cs typeface="Microsoft JhengHei"/>
                          <a:sym typeface="Microsoft JhengHei"/>
                        </a:rPr>
                        <a:t>。</a:t>
                      </a:r>
                      <a:endParaRPr lang="zh-TW" altLang="en-US" sz="3000" u="none" strike="noStrike" cap="none" dirty="0">
                        <a:latin typeface="Microsoft JhengHei"/>
                        <a:ea typeface="Microsoft JhengHei"/>
                        <a:cs typeface="Microsoft JhengHei"/>
                        <a:sym typeface="Microsoft JhengHei"/>
                      </a:endParaRPr>
                    </a:p>
                  </a:txBody>
                  <a:tcPr marL="0" marR="0" marT="127650" marB="0" anchor="ctr">
                    <a:lnL w="12700"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3" name="標題 2">
            <a:extLst>
              <a:ext uri="{FF2B5EF4-FFF2-40B4-BE49-F238E27FC236}">
                <a16:creationId xmlns:a16="http://schemas.microsoft.com/office/drawing/2014/main" id="{B2012329-675C-428E-93E8-B6A4B1D8441B}"/>
              </a:ext>
            </a:extLst>
          </p:cNvPr>
          <p:cNvSpPr>
            <a:spLocks noGrp="1"/>
          </p:cNvSpPr>
          <p:nvPr>
            <p:ph type="title"/>
          </p:nvPr>
        </p:nvSpPr>
        <p:spPr>
          <a:xfrm>
            <a:off x="2667000" y="860675"/>
            <a:ext cx="13535025" cy="1015663"/>
          </a:xfrm>
        </p:spPr>
        <p:txBody>
          <a:bodyPr/>
          <a:lstStyle/>
          <a:p>
            <a:r>
              <a:rPr lang="en-US" altLang="zh-TW" sz="6600" dirty="0">
                <a:solidFill>
                  <a:schemeClr val="accent6">
                    <a:lumMod val="75000"/>
                  </a:schemeClr>
                </a:solidFill>
                <a:latin typeface="MS Gothic"/>
                <a:ea typeface="MS Gothic"/>
                <a:cs typeface="MS Gothic"/>
                <a:sym typeface="MS Gothic"/>
              </a:rPr>
              <a:t>電子論文常見退件10項</a:t>
            </a:r>
            <a:r>
              <a:rPr lang="zh-TW" altLang="en-US" sz="6600" dirty="0">
                <a:solidFill>
                  <a:schemeClr val="accent6">
                    <a:lumMod val="75000"/>
                  </a:schemeClr>
                </a:solidFill>
                <a:latin typeface="MS Gothic"/>
                <a:ea typeface="MS Gothic"/>
                <a:cs typeface="MS Gothic"/>
                <a:sym typeface="MS Gothic"/>
              </a:rPr>
              <a:t>原</a:t>
            </a:r>
            <a:r>
              <a:rPr lang="en-US" altLang="zh-TW" sz="6600" dirty="0">
                <a:solidFill>
                  <a:schemeClr val="accent6">
                    <a:lumMod val="75000"/>
                  </a:schemeClr>
                </a:solidFill>
                <a:latin typeface="MS Gothic"/>
                <a:ea typeface="MS Gothic"/>
                <a:cs typeface="MS Gothic"/>
                <a:sym typeface="MS Gothic"/>
              </a:rPr>
              <a:t>因(1/2)</a:t>
            </a:r>
            <a:endParaRPr lang="zh-TW" altLang="en-US" sz="6600" dirty="0"/>
          </a:p>
        </p:txBody>
      </p:sp>
    </p:spTree>
  </p:cSld>
  <p:clrMapOvr>
    <a:masterClrMapping/>
  </p:clrMapOvr>
  <mc:AlternateContent xmlns:mc="http://schemas.openxmlformats.org/markup-compatibility/2006" xmlns:p14="http://schemas.microsoft.com/office/powerpoint/2010/main">
    <mc:Choice Requires="p14">
      <p:transition spd="slow" p14:dur="2000" advTm="68000"/>
    </mc:Choice>
    <mc:Fallback xmlns="">
      <p:transition spd="slow" advTm="6800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90"/>
        <p:cNvGrpSpPr/>
        <p:nvPr/>
      </p:nvGrpSpPr>
      <p:grpSpPr>
        <a:xfrm>
          <a:off x="0" y="0"/>
          <a:ext cx="0" cy="0"/>
          <a:chOff x="0" y="0"/>
          <a:chExt cx="0" cy="0"/>
        </a:xfrm>
      </p:grpSpPr>
      <p:sp>
        <p:nvSpPr>
          <p:cNvPr id="891" name="Google Shape;891;p44"/>
          <p:cNvSpPr/>
          <p:nvPr/>
        </p:nvSpPr>
        <p:spPr>
          <a:xfrm>
            <a:off x="2287142" y="1142"/>
            <a:ext cx="1371600" cy="0"/>
          </a:xfrm>
          <a:custGeom>
            <a:avLst/>
            <a:gdLst/>
            <a:ahLst/>
            <a:cxnLst/>
            <a:rect l="l" t="t" r="r" b="b"/>
            <a:pathLst>
              <a:path w="914400" h="120000" extrusionOk="0">
                <a:moveTo>
                  <a:pt x="0" y="0"/>
                </a:moveTo>
                <a:lnTo>
                  <a:pt x="914400" y="0"/>
                </a:lnTo>
              </a:path>
            </a:pathLst>
          </a:custGeom>
          <a:noFill/>
          <a:ln w="9525" cap="flat" cmpd="sng">
            <a:solidFill>
              <a:srgbClr val="FBFFFF"/>
            </a:solidFill>
            <a:prstDash val="solid"/>
            <a:round/>
            <a:headEnd type="none" w="sm" len="sm"/>
            <a:tailEnd type="none" w="sm" len="sm"/>
          </a:ln>
        </p:spPr>
        <p:txBody>
          <a:bodyPr spcFirstLastPara="1" wrap="square" lIns="0" tIns="0" rIns="0" bIns="0" anchor="t" anchorCtr="0">
            <a:noAutofit/>
          </a:bodyPr>
          <a:lstStyle/>
          <a:p>
            <a:pPr algn="l" rtl="0"/>
            <a:endParaRPr sz="2700">
              <a:solidFill>
                <a:schemeClr val="dk1"/>
              </a:solidFill>
              <a:latin typeface="Calibri"/>
              <a:ea typeface="Calibri"/>
              <a:cs typeface="Calibri"/>
              <a:sym typeface="Calibri"/>
            </a:endParaRPr>
          </a:p>
        </p:txBody>
      </p:sp>
      <p:sp>
        <p:nvSpPr>
          <p:cNvPr id="892" name="Google Shape;892;p44"/>
          <p:cNvSpPr/>
          <p:nvPr/>
        </p:nvSpPr>
        <p:spPr>
          <a:xfrm>
            <a:off x="2287142" y="1142"/>
            <a:ext cx="1371600" cy="0"/>
          </a:xfrm>
          <a:custGeom>
            <a:avLst/>
            <a:gdLst/>
            <a:ahLst/>
            <a:cxnLst/>
            <a:rect l="l" t="t" r="r" b="b"/>
            <a:pathLst>
              <a:path w="914400" h="120000" extrusionOk="0">
                <a:moveTo>
                  <a:pt x="0" y="0"/>
                </a:moveTo>
                <a:lnTo>
                  <a:pt x="914400" y="0"/>
                </a:lnTo>
              </a:path>
            </a:pathLst>
          </a:custGeom>
          <a:noFill/>
          <a:ln w="9525" cap="flat" cmpd="sng">
            <a:solidFill>
              <a:srgbClr val="FBFFFF"/>
            </a:solidFill>
            <a:prstDash val="solid"/>
            <a:round/>
            <a:headEnd type="none" w="sm" len="sm"/>
            <a:tailEnd type="none" w="sm" len="sm"/>
          </a:ln>
        </p:spPr>
        <p:txBody>
          <a:bodyPr spcFirstLastPara="1" wrap="square" lIns="0" tIns="0" rIns="0" bIns="0" anchor="t" anchorCtr="0">
            <a:noAutofit/>
          </a:bodyPr>
          <a:lstStyle/>
          <a:p>
            <a:pPr algn="l" rtl="0"/>
            <a:endParaRPr sz="2700">
              <a:solidFill>
                <a:schemeClr val="dk1"/>
              </a:solidFill>
              <a:latin typeface="Calibri"/>
              <a:ea typeface="Calibri"/>
              <a:cs typeface="Calibri"/>
              <a:sym typeface="Calibri"/>
            </a:endParaRPr>
          </a:p>
        </p:txBody>
      </p:sp>
      <p:sp>
        <p:nvSpPr>
          <p:cNvPr id="893" name="Google Shape;893;p44"/>
          <p:cNvSpPr txBox="1">
            <a:spLocks noGrp="1"/>
          </p:cNvSpPr>
          <p:nvPr>
            <p:ph type="title"/>
          </p:nvPr>
        </p:nvSpPr>
        <p:spPr>
          <a:xfrm>
            <a:off x="2428169" y="800765"/>
            <a:ext cx="13535025" cy="1033914"/>
          </a:xfrm>
          <a:prstGeom prst="rect">
            <a:avLst/>
          </a:prstGeom>
          <a:noFill/>
          <a:ln>
            <a:noFill/>
          </a:ln>
        </p:spPr>
        <p:txBody>
          <a:bodyPr spcFirstLastPara="1" wrap="square" lIns="0" tIns="18075" rIns="0" bIns="0" anchor="t" anchorCtr="0">
            <a:spAutoFit/>
          </a:bodyPr>
          <a:lstStyle/>
          <a:p>
            <a:pPr marL="19050" algn="l" rtl="0"/>
            <a:r>
              <a:rPr lang="en-US" sz="6600" b="1" dirty="0" err="1">
                <a:latin typeface="MS Gothic"/>
                <a:ea typeface="MS Gothic"/>
                <a:cs typeface="MS Gothic"/>
                <a:sym typeface="MS Gothic"/>
              </a:rPr>
              <a:t>撰寫論文時可參考之網頁</a:t>
            </a:r>
            <a:r>
              <a:rPr lang="en-US" sz="6600" b="1" dirty="0">
                <a:latin typeface="MS Gothic"/>
                <a:ea typeface="MS Gothic"/>
                <a:cs typeface="MS Gothic"/>
                <a:sym typeface="MS Gothic"/>
              </a:rPr>
              <a:t>(1/2)</a:t>
            </a:r>
            <a:endParaRPr sz="6600" dirty="0"/>
          </a:p>
        </p:txBody>
      </p:sp>
      <p:sp>
        <p:nvSpPr>
          <p:cNvPr id="894" name="Google Shape;894;p44"/>
          <p:cNvSpPr txBox="1">
            <a:spLocks noGrp="1"/>
          </p:cNvSpPr>
          <p:nvPr>
            <p:ph type="sldNum" sz="quarter" idx="12"/>
          </p:nvPr>
        </p:nvSpPr>
        <p:spPr>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123825" marR="0" lvl="0" indent="0" algn="l" rtl="0">
              <a:lnSpc>
                <a:spcPct val="117857"/>
              </a:lnSpc>
              <a:spcBef>
                <a:spcPts val="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1pPr>
            <a:lvl2pPr marL="123825" marR="0" lvl="1" indent="0" algn="l" rtl="0">
              <a:lnSpc>
                <a:spcPct val="117857"/>
              </a:lnSpc>
              <a:spcBef>
                <a:spcPts val="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2pPr>
            <a:lvl3pPr marL="123825" marR="0" lvl="2" indent="0" algn="l" rtl="0">
              <a:lnSpc>
                <a:spcPct val="117857"/>
              </a:lnSpc>
              <a:spcBef>
                <a:spcPts val="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3pPr>
            <a:lvl4pPr marL="123825" marR="0" lvl="3" indent="0" algn="l" rtl="0">
              <a:lnSpc>
                <a:spcPct val="117857"/>
              </a:lnSpc>
              <a:spcBef>
                <a:spcPts val="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4pPr>
            <a:lvl5pPr marL="123825" marR="0" lvl="4" indent="0" algn="l" rtl="0">
              <a:lnSpc>
                <a:spcPct val="117857"/>
              </a:lnSpc>
              <a:spcBef>
                <a:spcPts val="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5pPr>
            <a:lvl6pPr marL="123825" marR="0" lvl="5" indent="0" algn="l" rtl="0">
              <a:lnSpc>
                <a:spcPct val="117857"/>
              </a:lnSpc>
              <a:spcBef>
                <a:spcPts val="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6pPr>
            <a:lvl7pPr marL="123825" marR="0" lvl="6" indent="0" algn="l" rtl="0">
              <a:lnSpc>
                <a:spcPct val="117857"/>
              </a:lnSpc>
              <a:spcBef>
                <a:spcPts val="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7pPr>
            <a:lvl8pPr marL="123825" marR="0" lvl="7" indent="0" algn="l" rtl="0">
              <a:lnSpc>
                <a:spcPct val="117857"/>
              </a:lnSpc>
              <a:spcBef>
                <a:spcPts val="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8pPr>
            <a:lvl9pPr marL="123825" marR="0" lvl="8" indent="0" algn="l" rtl="0">
              <a:lnSpc>
                <a:spcPct val="117857"/>
              </a:lnSpc>
              <a:spcBef>
                <a:spcPts val="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9pPr>
          </a:lstStyle>
          <a:p>
            <a:pPr marL="38100" algn="l" rtl="0">
              <a:lnSpc>
                <a:spcPct val="117857"/>
              </a:lnSpc>
            </a:pPr>
            <a:fld id="{00000000-1234-1234-1234-123412341234}" type="slidenum">
              <a:rPr lang="en-US" smtClean="0"/>
              <a:pPr marL="38100" algn="l" rtl="0">
                <a:lnSpc>
                  <a:spcPct val="117857"/>
                </a:lnSpc>
              </a:pPr>
              <a:t>42</a:t>
            </a:fld>
            <a:endParaRPr/>
          </a:p>
        </p:txBody>
      </p:sp>
      <p:graphicFrame>
        <p:nvGraphicFramePr>
          <p:cNvPr id="895" name="Google Shape;895;p44"/>
          <p:cNvGraphicFramePr/>
          <p:nvPr>
            <p:extLst>
              <p:ext uri="{D42A27DB-BD31-4B8C-83A1-F6EECF244321}">
                <p14:modId xmlns:p14="http://schemas.microsoft.com/office/powerpoint/2010/main" val="1572959915"/>
              </p:ext>
            </p:extLst>
          </p:nvPr>
        </p:nvGraphicFramePr>
        <p:xfrm>
          <a:off x="3604847" y="2205038"/>
          <a:ext cx="11675635" cy="6928951"/>
        </p:xfrm>
        <a:graphic>
          <a:graphicData uri="http://schemas.openxmlformats.org/drawingml/2006/table">
            <a:tbl>
              <a:tblPr firstRow="1" bandRow="1">
                <a:noFill/>
              </a:tblPr>
              <a:tblGrid>
                <a:gridCol w="834272">
                  <a:extLst>
                    <a:ext uri="{9D8B030D-6E8A-4147-A177-3AD203B41FA5}">
                      <a16:colId xmlns:a16="http://schemas.microsoft.com/office/drawing/2014/main" val="20000"/>
                    </a:ext>
                  </a:extLst>
                </a:gridCol>
                <a:gridCol w="10841363">
                  <a:extLst>
                    <a:ext uri="{9D8B030D-6E8A-4147-A177-3AD203B41FA5}">
                      <a16:colId xmlns:a16="http://schemas.microsoft.com/office/drawing/2014/main" val="20001"/>
                    </a:ext>
                  </a:extLst>
                </a:gridCol>
              </a:tblGrid>
              <a:tr h="685800">
                <a:tc rowSpan="2">
                  <a:txBody>
                    <a:bodyPr/>
                    <a:lstStyle/>
                    <a:p>
                      <a:pPr marL="111760" marR="0" lvl="0" indent="0" algn="l" rtl="0">
                        <a:lnSpc>
                          <a:spcPct val="100000"/>
                        </a:lnSpc>
                        <a:spcBef>
                          <a:spcPts val="0"/>
                        </a:spcBef>
                        <a:spcAft>
                          <a:spcPts val="0"/>
                        </a:spcAft>
                        <a:buNone/>
                      </a:pPr>
                      <a:r>
                        <a:rPr lang="en-US" sz="3600" u="none" strike="noStrike" cap="none">
                          <a:latin typeface="Arial"/>
                          <a:ea typeface="Arial"/>
                          <a:cs typeface="Arial"/>
                          <a:sym typeface="Arial"/>
                        </a:rPr>
                        <a:t>1.</a:t>
                      </a:r>
                      <a:endParaRPr sz="3600" u="none" strike="noStrike" cap="none">
                        <a:latin typeface="Arial"/>
                        <a:ea typeface="Arial"/>
                        <a:cs typeface="Arial"/>
                        <a:sym typeface="Arial"/>
                      </a:endParaRPr>
                    </a:p>
                  </a:txBody>
                  <a:tcPr marL="0" marR="0" marT="377175" marB="0">
                    <a:lnL w="2857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91440" marR="0" lvl="0" indent="0" algn="l" rtl="0">
                        <a:lnSpc>
                          <a:spcPct val="100000"/>
                        </a:lnSpc>
                        <a:spcBef>
                          <a:spcPts val="0"/>
                        </a:spcBef>
                        <a:spcAft>
                          <a:spcPts val="0"/>
                        </a:spcAft>
                        <a:buNone/>
                      </a:pPr>
                      <a:r>
                        <a:rPr lang="en-US" sz="3600" b="0" u="sng" strike="noStrike" cap="none" dirty="0" err="1">
                          <a:solidFill>
                            <a:srgbClr val="009999"/>
                          </a:solidFill>
                          <a:latin typeface="微軟正黑體" panose="020B0604030504040204" pitchFamily="34" charset="-120"/>
                          <a:ea typeface="微軟正黑體" panose="020B0604030504040204" pitchFamily="34" charset="-120"/>
                          <a:cs typeface="DFKai-SB"/>
                          <a:sym typeface="DFKai-SB"/>
                        </a:rPr>
                        <a:t>本校博碩士學位論文格式規範</a:t>
                      </a:r>
                      <a:r>
                        <a:rPr lang="en-US" altLang="zh-TW" sz="3600" b="0" u="sng" strike="noStrike" cap="none" dirty="0">
                          <a:solidFill>
                            <a:srgbClr val="009999"/>
                          </a:solidFill>
                          <a:latin typeface="微軟正黑體" panose="020B0604030504040204" pitchFamily="34" charset="-120"/>
                          <a:ea typeface="微軟正黑體" panose="020B0604030504040204" pitchFamily="34" charset="-120"/>
                          <a:cs typeface="DFKai-SB"/>
                          <a:sym typeface="DFKai-SB"/>
                        </a:rPr>
                        <a:t>(</a:t>
                      </a:r>
                      <a:r>
                        <a:rPr lang="zh-TW" altLang="en-US" sz="3600" b="0" u="sng" strike="noStrike" cap="none" dirty="0">
                          <a:solidFill>
                            <a:srgbClr val="009999"/>
                          </a:solidFill>
                          <a:latin typeface="微軟正黑體" panose="020B0604030504040204" pitchFamily="34" charset="-120"/>
                          <a:ea typeface="微軟正黑體" panose="020B0604030504040204" pitchFamily="34" charset="-120"/>
                          <a:cs typeface="DFKai-SB"/>
                          <a:sym typeface="DFKai-SB"/>
                        </a:rPr>
                        <a:t>註冊組網頁</a:t>
                      </a:r>
                      <a:r>
                        <a:rPr lang="en-US" altLang="zh-TW" sz="3600" b="0" u="sng" strike="noStrike" cap="none" dirty="0">
                          <a:solidFill>
                            <a:srgbClr val="009999"/>
                          </a:solidFill>
                          <a:latin typeface="微軟正黑體" panose="020B0604030504040204" pitchFamily="34" charset="-120"/>
                          <a:ea typeface="微軟正黑體" panose="020B0604030504040204" pitchFamily="34" charset="-120"/>
                          <a:cs typeface="DFKai-SB"/>
                          <a:sym typeface="DFKai-SB"/>
                        </a:rPr>
                        <a:t>)</a:t>
                      </a:r>
                      <a:endParaRPr sz="3600" b="0" u="none" strike="noStrike" cap="none" dirty="0">
                        <a:latin typeface="微軟正黑體" panose="020B0604030504040204" pitchFamily="34" charset="-120"/>
                        <a:ea typeface="微軟正黑體" panose="020B0604030504040204" pitchFamily="34" charset="-120"/>
                        <a:cs typeface="DFKai-SB"/>
                        <a:sym typeface="DFKai-SB"/>
                      </a:endParaRPr>
                    </a:p>
                  </a:txBody>
                  <a:tcPr marL="0" marR="0" marT="50475" marB="0">
                    <a:lnL w="12700"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968700">
                <a:tc vMerge="1">
                  <a:txBody>
                    <a:bodyPr/>
                    <a:lstStyle/>
                    <a:p>
                      <a:endParaRPr lang="zh-TW"/>
                    </a:p>
                  </a:txBody>
                  <a:tcPr/>
                </a:tc>
                <a:tc>
                  <a:txBody>
                    <a:bodyPr/>
                    <a:lstStyle/>
                    <a:p>
                      <a:pPr marL="91440" marR="0" lvl="0" indent="0" algn="l" rtl="0">
                        <a:lnSpc>
                          <a:spcPct val="100000"/>
                        </a:lnSpc>
                        <a:spcBef>
                          <a:spcPts val="0"/>
                        </a:spcBef>
                        <a:spcAft>
                          <a:spcPts val="0"/>
                        </a:spcAft>
                        <a:buNone/>
                      </a:pPr>
                      <a:r>
                        <a:rPr lang="en-US" sz="3000" b="0" u="sng" strike="noStrike" cap="none" dirty="0">
                          <a:solidFill>
                            <a:schemeClr val="hlink"/>
                          </a:solidFill>
                          <a:latin typeface="微軟正黑體" panose="020B0604030504040204" pitchFamily="34" charset="-120"/>
                          <a:ea typeface="微軟正黑體" panose="020B0604030504040204" pitchFamily="34" charset="-120"/>
                          <a:cs typeface="DFKai-SB"/>
                          <a:sym typeface="DFKai-SB"/>
                        </a:rPr>
                        <a:t>https://acad.cyut.edu.tw/var/file/2/1002/img/749/520747622.</a:t>
                      </a:r>
                      <a:r>
                        <a:rPr lang="en-US" sz="3000" b="0" u="sng" strike="noStrike" cap="none" dirty="0">
                          <a:solidFill>
                            <a:schemeClr val="hlink"/>
                          </a:solidFill>
                          <a:latin typeface="微軟正黑體" panose="020B0604030504040204" pitchFamily="34" charset="-120"/>
                          <a:ea typeface="微軟正黑體" panose="020B0604030504040204" pitchFamily="34" charset="-120"/>
                          <a:cs typeface="DFKai-SB"/>
                          <a:sym typeface="DFKai-SB"/>
                          <a:hlinkClick r:id="rId3"/>
                        </a:rPr>
                        <a:t>pdf</a:t>
                      </a:r>
                      <a:endParaRPr sz="3000" b="0" u="none" strike="noStrike" cap="none" dirty="0">
                        <a:latin typeface="微軟正黑體" panose="020B0604030504040204" pitchFamily="34" charset="-120"/>
                        <a:ea typeface="微軟正黑體" panose="020B0604030504040204" pitchFamily="34" charset="-120"/>
                        <a:cs typeface="DFKai-SB"/>
                        <a:sym typeface="DFKai-SB"/>
                      </a:endParaRPr>
                    </a:p>
                  </a:txBody>
                  <a:tcPr marL="0" marR="0" marT="54300" marB="0">
                    <a:lnL w="12700"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85800">
                <a:tc rowSpan="2">
                  <a:txBody>
                    <a:bodyPr/>
                    <a:lstStyle/>
                    <a:p>
                      <a:pPr marL="111760" marR="0" lvl="0" indent="0" algn="l" rtl="0">
                        <a:lnSpc>
                          <a:spcPct val="100000"/>
                        </a:lnSpc>
                        <a:spcBef>
                          <a:spcPts val="0"/>
                        </a:spcBef>
                        <a:spcAft>
                          <a:spcPts val="0"/>
                        </a:spcAft>
                        <a:buNone/>
                      </a:pPr>
                      <a:r>
                        <a:rPr lang="en-US" sz="3600" u="none" strike="noStrike" cap="none">
                          <a:latin typeface="Arial"/>
                          <a:ea typeface="Arial"/>
                          <a:cs typeface="Arial"/>
                          <a:sym typeface="Arial"/>
                        </a:rPr>
                        <a:t>2.</a:t>
                      </a:r>
                      <a:endParaRPr sz="3600" u="none" strike="noStrike" cap="none">
                        <a:latin typeface="Arial"/>
                        <a:ea typeface="Arial"/>
                        <a:cs typeface="Arial"/>
                        <a:sym typeface="Arial"/>
                      </a:endParaRPr>
                    </a:p>
                  </a:txBody>
                  <a:tcPr marL="0" marR="0" marT="377175" marB="0">
                    <a:lnL w="2857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91440" marR="0" lvl="0" indent="0" algn="l" rtl="0">
                        <a:lnSpc>
                          <a:spcPct val="100000"/>
                        </a:lnSpc>
                        <a:spcBef>
                          <a:spcPts val="0"/>
                        </a:spcBef>
                        <a:spcAft>
                          <a:spcPts val="0"/>
                        </a:spcAft>
                        <a:buNone/>
                      </a:pPr>
                      <a:r>
                        <a:rPr lang="en-US" sz="3600" b="0" u="sng" strike="noStrike" cap="none" dirty="0" err="1">
                          <a:solidFill>
                            <a:srgbClr val="009999"/>
                          </a:solidFill>
                          <a:latin typeface="微軟正黑體" panose="020B0604030504040204" pitchFamily="34" charset="-120"/>
                          <a:ea typeface="微軟正黑體" panose="020B0604030504040204" pitchFamily="34" charset="-120"/>
                          <a:cs typeface="DFKai-SB"/>
                          <a:sym typeface="DFKai-SB"/>
                        </a:rPr>
                        <a:t>本校博碩士論文系統電子論文上傳操作說明手冊</a:t>
                      </a:r>
                      <a:endParaRPr sz="3600" b="0" u="none" strike="noStrike" cap="none" dirty="0">
                        <a:latin typeface="微軟正黑體" panose="020B0604030504040204" pitchFamily="34" charset="-120"/>
                        <a:ea typeface="微軟正黑體" panose="020B0604030504040204" pitchFamily="34" charset="-120"/>
                        <a:cs typeface="DFKai-SB"/>
                        <a:sym typeface="DFKai-SB"/>
                      </a:endParaRPr>
                    </a:p>
                  </a:txBody>
                  <a:tcPr marL="0" marR="0" marT="50475" marB="0">
                    <a:lnL w="12700"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640538">
                <a:tc vMerge="1">
                  <a:txBody>
                    <a:bodyPr/>
                    <a:lstStyle/>
                    <a:p>
                      <a:endParaRPr lang="zh-TW"/>
                    </a:p>
                  </a:txBody>
                  <a:tcPr/>
                </a:tc>
                <a:tc>
                  <a:txBody>
                    <a:bodyPr/>
                    <a:lstStyle/>
                    <a:p>
                      <a:pPr marL="91440" marR="0" lvl="0" indent="0" algn="l" rtl="0">
                        <a:lnSpc>
                          <a:spcPct val="100000"/>
                        </a:lnSpc>
                        <a:spcBef>
                          <a:spcPts val="0"/>
                        </a:spcBef>
                        <a:spcAft>
                          <a:spcPts val="0"/>
                        </a:spcAft>
                        <a:buNone/>
                      </a:pPr>
                      <a:r>
                        <a:rPr lang="en-US" sz="3000" b="0" u="sng" strike="noStrike" cap="none" dirty="0">
                          <a:solidFill>
                            <a:schemeClr val="hlink"/>
                          </a:solidFill>
                          <a:latin typeface="微軟正黑體" panose="020B0604030504040204" pitchFamily="34" charset="-120"/>
                          <a:ea typeface="微軟正黑體" panose="020B0604030504040204" pitchFamily="34" charset="-120"/>
                          <a:cs typeface="DFKai-SB"/>
                          <a:sym typeface="DFKai-SB"/>
                          <a:hlinkClick r:id="rId4"/>
                        </a:rPr>
                        <a:t>https://cloud.ncl.edu.tw/cyut/download.php</a:t>
                      </a:r>
                      <a:endParaRPr sz="3000" b="0" u="none" strike="noStrike" cap="none" dirty="0">
                        <a:latin typeface="微軟正黑體" panose="020B0604030504040204" pitchFamily="34" charset="-120"/>
                        <a:ea typeface="微軟正黑體" panose="020B0604030504040204" pitchFamily="34" charset="-120"/>
                        <a:cs typeface="DFKai-SB"/>
                        <a:sym typeface="DFKai-SB"/>
                      </a:endParaRPr>
                    </a:p>
                  </a:txBody>
                  <a:tcPr marL="0" marR="0" marT="53325" marB="0">
                    <a:lnL w="12700"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685800">
                <a:tc rowSpan="2">
                  <a:txBody>
                    <a:bodyPr/>
                    <a:lstStyle/>
                    <a:p>
                      <a:pPr marL="111760" marR="0" lvl="0" indent="0" algn="l" rtl="0">
                        <a:lnSpc>
                          <a:spcPct val="100000"/>
                        </a:lnSpc>
                        <a:spcBef>
                          <a:spcPts val="0"/>
                        </a:spcBef>
                        <a:spcAft>
                          <a:spcPts val="0"/>
                        </a:spcAft>
                        <a:buNone/>
                      </a:pPr>
                      <a:r>
                        <a:rPr lang="en-US" sz="3600" u="none" strike="noStrike" cap="none">
                          <a:latin typeface="Arial"/>
                          <a:ea typeface="Arial"/>
                          <a:cs typeface="Arial"/>
                          <a:sym typeface="Arial"/>
                        </a:rPr>
                        <a:t>3.</a:t>
                      </a:r>
                      <a:endParaRPr sz="3600" u="none" strike="noStrike" cap="none">
                        <a:latin typeface="Arial"/>
                        <a:ea typeface="Arial"/>
                        <a:cs typeface="Arial"/>
                        <a:sym typeface="Arial"/>
                      </a:endParaRPr>
                    </a:p>
                  </a:txBody>
                  <a:tcPr marL="0" marR="0" marT="361950" marB="0">
                    <a:lnL w="2857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91440" marR="0" lvl="0" indent="0" algn="l" rtl="0">
                        <a:lnSpc>
                          <a:spcPct val="100000"/>
                        </a:lnSpc>
                        <a:spcBef>
                          <a:spcPts val="0"/>
                        </a:spcBef>
                        <a:spcAft>
                          <a:spcPts val="0"/>
                        </a:spcAft>
                        <a:buNone/>
                      </a:pPr>
                      <a:r>
                        <a:rPr lang="en-US" sz="3600" b="0" u="sng" strike="noStrike" cap="none" dirty="0" err="1">
                          <a:solidFill>
                            <a:srgbClr val="009999"/>
                          </a:solidFill>
                          <a:latin typeface="微軟正黑體" panose="020B0604030504040204" pitchFamily="34" charset="-120"/>
                          <a:ea typeface="微軟正黑體" panose="020B0604030504040204" pitchFamily="34" charset="-120"/>
                          <a:cs typeface="DFKai-SB"/>
                          <a:sym typeface="DFKai-SB"/>
                        </a:rPr>
                        <a:t>本校博碩士電子論文系統</a:t>
                      </a:r>
                      <a:endParaRPr sz="3600" b="0" u="none" strike="noStrike" cap="none" dirty="0">
                        <a:latin typeface="微軟正黑體" panose="020B0604030504040204" pitchFamily="34" charset="-120"/>
                        <a:ea typeface="微軟正黑體" panose="020B0604030504040204" pitchFamily="34" charset="-120"/>
                        <a:cs typeface="DFKai-SB"/>
                        <a:sym typeface="DFKai-SB"/>
                      </a:endParaRPr>
                    </a:p>
                  </a:txBody>
                  <a:tcPr marL="0" marR="0" marT="50475" marB="0">
                    <a:lnL w="12700"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609600">
                <a:tc vMerge="1">
                  <a:txBody>
                    <a:bodyPr/>
                    <a:lstStyle/>
                    <a:p>
                      <a:endParaRPr lang="zh-TW"/>
                    </a:p>
                  </a:txBody>
                  <a:tcPr/>
                </a:tc>
                <a:tc>
                  <a:txBody>
                    <a:bodyPr/>
                    <a:lstStyle/>
                    <a:p>
                      <a:pPr marL="91440" marR="0" lvl="0" indent="0" algn="l" rtl="0">
                        <a:lnSpc>
                          <a:spcPct val="100000"/>
                        </a:lnSpc>
                        <a:spcBef>
                          <a:spcPts val="0"/>
                        </a:spcBef>
                        <a:spcAft>
                          <a:spcPts val="0"/>
                        </a:spcAft>
                        <a:buNone/>
                      </a:pPr>
                      <a:r>
                        <a:rPr lang="en-US" sz="3000" b="0" u="sng" strike="noStrike" cap="none" dirty="0">
                          <a:solidFill>
                            <a:schemeClr val="hlink"/>
                          </a:solidFill>
                          <a:latin typeface="微軟正黑體" panose="020B0604030504040204" pitchFamily="34" charset="-120"/>
                          <a:ea typeface="微軟正黑體" panose="020B0604030504040204" pitchFamily="34" charset="-120"/>
                          <a:cs typeface="DFKai-SB"/>
                          <a:sym typeface="DFKai-SB"/>
                          <a:hlinkClick r:id="rId5"/>
                        </a:rPr>
                        <a:t>https://ndltdcc.ncl.edu.tw/cyut/</a:t>
                      </a:r>
                      <a:endParaRPr sz="3000" b="0" u="none" strike="noStrike" cap="none" dirty="0">
                        <a:latin typeface="微軟正黑體" panose="020B0604030504040204" pitchFamily="34" charset="-120"/>
                        <a:ea typeface="微軟正黑體" panose="020B0604030504040204" pitchFamily="34" charset="-120"/>
                        <a:cs typeface="DFKai-SB"/>
                        <a:sym typeface="DFKai-SB"/>
                      </a:endParaRPr>
                    </a:p>
                  </a:txBody>
                  <a:tcPr marL="0" marR="0" marT="53325" marB="0">
                    <a:lnL w="12700"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685800">
                <a:tc rowSpan="2">
                  <a:txBody>
                    <a:bodyPr/>
                    <a:lstStyle/>
                    <a:p>
                      <a:pPr marL="111760" marR="0" lvl="0" indent="0" algn="l" rtl="0">
                        <a:lnSpc>
                          <a:spcPct val="100000"/>
                        </a:lnSpc>
                        <a:spcBef>
                          <a:spcPts val="0"/>
                        </a:spcBef>
                        <a:spcAft>
                          <a:spcPts val="0"/>
                        </a:spcAft>
                        <a:buNone/>
                      </a:pPr>
                      <a:r>
                        <a:rPr lang="en-US" sz="3600" u="none" strike="noStrike" cap="none">
                          <a:latin typeface="Arial"/>
                          <a:ea typeface="Arial"/>
                          <a:cs typeface="Arial"/>
                          <a:sym typeface="Arial"/>
                        </a:rPr>
                        <a:t>4.</a:t>
                      </a:r>
                      <a:endParaRPr sz="3600" u="none" strike="noStrike" cap="none">
                        <a:latin typeface="Arial"/>
                        <a:ea typeface="Arial"/>
                        <a:cs typeface="Arial"/>
                        <a:sym typeface="Arial"/>
                      </a:endParaRPr>
                    </a:p>
                  </a:txBody>
                  <a:tcPr marL="0" marR="0" marT="377175" marB="0">
                    <a:lnL w="2857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91440" marR="0" lvl="0" indent="0" algn="l" rtl="0">
                        <a:lnSpc>
                          <a:spcPct val="100000"/>
                        </a:lnSpc>
                        <a:spcBef>
                          <a:spcPts val="0"/>
                        </a:spcBef>
                        <a:spcAft>
                          <a:spcPts val="0"/>
                        </a:spcAft>
                        <a:buNone/>
                      </a:pPr>
                      <a:r>
                        <a:rPr lang="en-US" sz="3600" b="0" u="sng" strike="noStrike" cap="none" dirty="0" err="1">
                          <a:solidFill>
                            <a:srgbClr val="009999"/>
                          </a:solidFill>
                          <a:latin typeface="微軟正黑體" panose="020B0604030504040204" pitchFamily="34" charset="-120"/>
                          <a:ea typeface="微軟正黑體" panose="020B0604030504040204" pitchFamily="34" charset="-120"/>
                          <a:cs typeface="DFKai-SB"/>
                          <a:sym typeface="DFKai-SB"/>
                        </a:rPr>
                        <a:t>電子論文轉檔步驟說明</a:t>
                      </a:r>
                      <a:endParaRPr sz="3600" b="0" u="none" strike="noStrike" cap="none" dirty="0">
                        <a:latin typeface="微軟正黑體" panose="020B0604030504040204" pitchFamily="34" charset="-120"/>
                        <a:ea typeface="微軟正黑體" panose="020B0604030504040204" pitchFamily="34" charset="-120"/>
                        <a:cs typeface="DFKai-SB"/>
                        <a:sym typeface="DFKai-SB"/>
                      </a:endParaRPr>
                    </a:p>
                  </a:txBody>
                  <a:tcPr marL="0" marR="0" marT="50475" marB="0">
                    <a:lnL w="12700"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640575">
                <a:tc vMerge="1">
                  <a:txBody>
                    <a:bodyPr/>
                    <a:lstStyle/>
                    <a:p>
                      <a:endParaRPr lang="zh-TW"/>
                    </a:p>
                  </a:txBody>
                  <a:tcPr/>
                </a:tc>
                <a:tc>
                  <a:txBody>
                    <a:bodyPr/>
                    <a:lstStyle/>
                    <a:p>
                      <a:pPr marL="91440" marR="0" lvl="0" indent="0" algn="l" rtl="0">
                        <a:lnSpc>
                          <a:spcPct val="100000"/>
                        </a:lnSpc>
                        <a:spcBef>
                          <a:spcPts val="0"/>
                        </a:spcBef>
                        <a:spcAft>
                          <a:spcPts val="0"/>
                        </a:spcAft>
                        <a:buNone/>
                      </a:pPr>
                      <a:r>
                        <a:rPr lang="en-US" sz="3000" b="0" u="sng" strike="noStrike" cap="none" dirty="0">
                          <a:solidFill>
                            <a:schemeClr val="hlink"/>
                          </a:solidFill>
                          <a:latin typeface="微軟正黑體" panose="020B0604030504040204" pitchFamily="34" charset="-120"/>
                          <a:ea typeface="微軟正黑體" panose="020B0604030504040204" pitchFamily="34" charset="-120"/>
                          <a:cs typeface="DFKai-SB"/>
                          <a:sym typeface="DFKai-SB"/>
                          <a:hlinkClick r:id="rId6"/>
                        </a:rPr>
                        <a:t>https://cloud.ncl.edu.tw/cyut/upload.php</a:t>
                      </a:r>
                      <a:endParaRPr sz="3000" b="0" u="none" strike="noStrike" cap="none" dirty="0">
                        <a:latin typeface="微軟正黑體" panose="020B0604030504040204" pitchFamily="34" charset="-120"/>
                        <a:ea typeface="微軟正黑體" panose="020B0604030504040204" pitchFamily="34" charset="-120"/>
                        <a:cs typeface="DFKai-SB"/>
                        <a:sym typeface="DFKai-SB"/>
                      </a:endParaRPr>
                    </a:p>
                  </a:txBody>
                  <a:tcPr marL="0" marR="0" marT="53325" marB="0">
                    <a:lnL w="12700"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685800">
                <a:tc rowSpan="2">
                  <a:txBody>
                    <a:bodyPr/>
                    <a:lstStyle/>
                    <a:p>
                      <a:pPr marL="111760" marR="0" lvl="0" indent="0" algn="l" rtl="0">
                        <a:lnSpc>
                          <a:spcPct val="100000"/>
                        </a:lnSpc>
                        <a:spcBef>
                          <a:spcPts val="0"/>
                        </a:spcBef>
                        <a:spcAft>
                          <a:spcPts val="0"/>
                        </a:spcAft>
                        <a:buNone/>
                      </a:pPr>
                      <a:r>
                        <a:rPr lang="en-US" sz="3600" u="none" strike="noStrike" cap="none">
                          <a:latin typeface="Arial"/>
                          <a:ea typeface="Arial"/>
                          <a:cs typeface="Arial"/>
                          <a:sym typeface="Arial"/>
                        </a:rPr>
                        <a:t>5.</a:t>
                      </a:r>
                      <a:endParaRPr sz="3600" u="none" strike="noStrike" cap="none">
                        <a:latin typeface="Arial"/>
                        <a:ea typeface="Arial"/>
                        <a:cs typeface="Arial"/>
                        <a:sym typeface="Arial"/>
                      </a:endParaRPr>
                    </a:p>
                  </a:txBody>
                  <a:tcPr marL="0" marR="0" marT="377175" marB="0">
                    <a:lnL w="2857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91440" marR="0" lvl="0" indent="0" algn="l" rtl="0">
                        <a:lnSpc>
                          <a:spcPct val="100000"/>
                        </a:lnSpc>
                        <a:spcBef>
                          <a:spcPts val="0"/>
                        </a:spcBef>
                        <a:spcAft>
                          <a:spcPts val="0"/>
                        </a:spcAft>
                        <a:buNone/>
                      </a:pPr>
                      <a:r>
                        <a:rPr lang="en-US" sz="3600" b="0" u="sng" strike="noStrike" cap="none" dirty="0" err="1">
                          <a:solidFill>
                            <a:srgbClr val="009999"/>
                          </a:solidFill>
                          <a:latin typeface="微軟正黑體" panose="020B0604030504040204" pitchFamily="34" charset="-120"/>
                          <a:ea typeface="微軟正黑體" panose="020B0604030504040204" pitchFamily="34" charset="-120"/>
                          <a:cs typeface="DFKai-SB"/>
                          <a:sym typeface="DFKai-SB"/>
                        </a:rPr>
                        <a:t>本校校徽浮水印圖檔</a:t>
                      </a:r>
                      <a:endParaRPr sz="3600" b="0" u="none" strike="noStrike" cap="none" dirty="0">
                        <a:latin typeface="微軟正黑體" panose="020B0604030504040204" pitchFamily="34" charset="-120"/>
                        <a:ea typeface="微軟正黑體" panose="020B0604030504040204" pitchFamily="34" charset="-120"/>
                        <a:cs typeface="DFKai-SB"/>
                        <a:sym typeface="DFKai-SB"/>
                      </a:endParaRPr>
                    </a:p>
                  </a:txBody>
                  <a:tcPr marL="0" marR="0" marT="49538" marB="0">
                    <a:lnL w="12700"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640538">
                <a:tc vMerge="1">
                  <a:txBody>
                    <a:bodyPr/>
                    <a:lstStyle/>
                    <a:p>
                      <a:endParaRPr lang="zh-TW"/>
                    </a:p>
                  </a:txBody>
                  <a:tcPr/>
                </a:tc>
                <a:tc>
                  <a:txBody>
                    <a:bodyPr/>
                    <a:lstStyle/>
                    <a:p>
                      <a:pPr marL="91440" marR="0" lvl="0" indent="0" algn="l" rtl="0">
                        <a:lnSpc>
                          <a:spcPct val="100000"/>
                        </a:lnSpc>
                        <a:spcBef>
                          <a:spcPts val="0"/>
                        </a:spcBef>
                        <a:spcAft>
                          <a:spcPts val="0"/>
                        </a:spcAft>
                        <a:buNone/>
                      </a:pPr>
                      <a:r>
                        <a:rPr lang="en-US" sz="3000" b="0" u="sng" strike="noStrike" cap="none" dirty="0">
                          <a:solidFill>
                            <a:schemeClr val="hlink"/>
                          </a:solidFill>
                          <a:latin typeface="微軟正黑體" panose="020B0604030504040204" pitchFamily="34" charset="-120"/>
                          <a:ea typeface="微軟正黑體" panose="020B0604030504040204" pitchFamily="34" charset="-120"/>
                          <a:cs typeface="DFKai-SB"/>
                          <a:sym typeface="DFKai-SB"/>
                          <a:hlinkClick r:id="rId4"/>
                        </a:rPr>
                        <a:t>https://cloud.ncl.edu.tw/cyut/download.php</a:t>
                      </a:r>
                      <a:endParaRPr sz="3000" b="0" u="none" strike="noStrike" cap="none" dirty="0">
                        <a:latin typeface="微軟正黑體" panose="020B0604030504040204" pitchFamily="34" charset="-120"/>
                        <a:ea typeface="微軟正黑體" panose="020B0604030504040204" pitchFamily="34" charset="-120"/>
                        <a:cs typeface="DFKai-SB"/>
                        <a:sym typeface="DFKai-SB"/>
                      </a:endParaRPr>
                    </a:p>
                  </a:txBody>
                  <a:tcPr marL="0" marR="0" marT="53325" marB="0">
                    <a:lnL w="12700"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99"/>
        <p:cNvGrpSpPr/>
        <p:nvPr/>
      </p:nvGrpSpPr>
      <p:grpSpPr>
        <a:xfrm>
          <a:off x="0" y="0"/>
          <a:ext cx="0" cy="0"/>
          <a:chOff x="0" y="0"/>
          <a:chExt cx="0" cy="0"/>
        </a:xfrm>
      </p:grpSpPr>
      <p:sp>
        <p:nvSpPr>
          <p:cNvPr id="900" name="Google Shape;900;p45"/>
          <p:cNvSpPr/>
          <p:nvPr/>
        </p:nvSpPr>
        <p:spPr>
          <a:xfrm>
            <a:off x="2287142" y="1142"/>
            <a:ext cx="1371600" cy="0"/>
          </a:xfrm>
          <a:custGeom>
            <a:avLst/>
            <a:gdLst/>
            <a:ahLst/>
            <a:cxnLst/>
            <a:rect l="l" t="t" r="r" b="b"/>
            <a:pathLst>
              <a:path w="914400" h="120000" extrusionOk="0">
                <a:moveTo>
                  <a:pt x="0" y="0"/>
                </a:moveTo>
                <a:lnTo>
                  <a:pt x="914400" y="0"/>
                </a:lnTo>
              </a:path>
            </a:pathLst>
          </a:custGeom>
          <a:noFill/>
          <a:ln w="9525" cap="flat" cmpd="sng">
            <a:solidFill>
              <a:srgbClr val="FBFFFF"/>
            </a:solidFill>
            <a:prstDash val="solid"/>
            <a:round/>
            <a:headEnd type="none" w="sm" len="sm"/>
            <a:tailEnd type="none" w="sm" len="sm"/>
          </a:ln>
        </p:spPr>
        <p:txBody>
          <a:bodyPr spcFirstLastPara="1" wrap="square" lIns="0" tIns="0" rIns="0" bIns="0" anchor="t" anchorCtr="0">
            <a:noAutofit/>
          </a:bodyPr>
          <a:lstStyle/>
          <a:p>
            <a:pPr algn="l" rtl="0"/>
            <a:endParaRPr sz="2700">
              <a:solidFill>
                <a:schemeClr val="dk1"/>
              </a:solidFill>
              <a:latin typeface="Calibri"/>
              <a:ea typeface="Calibri"/>
              <a:cs typeface="Calibri"/>
              <a:sym typeface="Calibri"/>
            </a:endParaRPr>
          </a:p>
        </p:txBody>
      </p:sp>
      <p:sp>
        <p:nvSpPr>
          <p:cNvPr id="901" name="Google Shape;901;p45"/>
          <p:cNvSpPr/>
          <p:nvPr/>
        </p:nvSpPr>
        <p:spPr>
          <a:xfrm>
            <a:off x="2287142" y="1142"/>
            <a:ext cx="1371600" cy="0"/>
          </a:xfrm>
          <a:custGeom>
            <a:avLst/>
            <a:gdLst/>
            <a:ahLst/>
            <a:cxnLst/>
            <a:rect l="l" t="t" r="r" b="b"/>
            <a:pathLst>
              <a:path w="914400" h="120000" extrusionOk="0">
                <a:moveTo>
                  <a:pt x="0" y="0"/>
                </a:moveTo>
                <a:lnTo>
                  <a:pt x="914400" y="0"/>
                </a:lnTo>
              </a:path>
            </a:pathLst>
          </a:custGeom>
          <a:noFill/>
          <a:ln w="9525" cap="flat" cmpd="sng">
            <a:solidFill>
              <a:srgbClr val="FBFFFF"/>
            </a:solidFill>
            <a:prstDash val="solid"/>
            <a:round/>
            <a:headEnd type="none" w="sm" len="sm"/>
            <a:tailEnd type="none" w="sm" len="sm"/>
          </a:ln>
        </p:spPr>
        <p:txBody>
          <a:bodyPr spcFirstLastPara="1" wrap="square" lIns="0" tIns="0" rIns="0" bIns="0" anchor="t" anchorCtr="0">
            <a:noAutofit/>
          </a:bodyPr>
          <a:lstStyle/>
          <a:p>
            <a:pPr algn="l" rtl="0"/>
            <a:endParaRPr sz="2700">
              <a:solidFill>
                <a:schemeClr val="dk1"/>
              </a:solidFill>
              <a:latin typeface="Calibri"/>
              <a:ea typeface="Calibri"/>
              <a:cs typeface="Calibri"/>
              <a:sym typeface="Calibri"/>
            </a:endParaRPr>
          </a:p>
        </p:txBody>
      </p:sp>
      <p:sp>
        <p:nvSpPr>
          <p:cNvPr id="902" name="Google Shape;902;p45"/>
          <p:cNvSpPr txBox="1">
            <a:spLocks noGrp="1"/>
          </p:cNvSpPr>
          <p:nvPr>
            <p:ph type="title"/>
          </p:nvPr>
        </p:nvSpPr>
        <p:spPr>
          <a:xfrm>
            <a:off x="2428169" y="800765"/>
            <a:ext cx="13535025" cy="1033914"/>
          </a:xfrm>
          <a:prstGeom prst="rect">
            <a:avLst/>
          </a:prstGeom>
          <a:noFill/>
          <a:ln>
            <a:noFill/>
          </a:ln>
        </p:spPr>
        <p:txBody>
          <a:bodyPr spcFirstLastPara="1" wrap="square" lIns="0" tIns="18075" rIns="0" bIns="0" anchor="t" anchorCtr="0">
            <a:spAutoFit/>
          </a:bodyPr>
          <a:lstStyle/>
          <a:p>
            <a:pPr marL="19050" algn="l" rtl="0"/>
            <a:r>
              <a:rPr lang="en-US" sz="6600" b="1" dirty="0" err="1">
                <a:latin typeface="MS Gothic"/>
                <a:ea typeface="MS Gothic"/>
                <a:cs typeface="MS Gothic"/>
                <a:sym typeface="MS Gothic"/>
              </a:rPr>
              <a:t>撰寫論文時可參考之網頁</a:t>
            </a:r>
            <a:r>
              <a:rPr lang="en-US" sz="6600" b="1" dirty="0">
                <a:latin typeface="MS Gothic"/>
                <a:ea typeface="MS Gothic"/>
                <a:cs typeface="MS Gothic"/>
                <a:sym typeface="MS Gothic"/>
              </a:rPr>
              <a:t>(2/2)</a:t>
            </a:r>
            <a:endParaRPr sz="6600" dirty="0"/>
          </a:p>
        </p:txBody>
      </p:sp>
      <p:sp>
        <p:nvSpPr>
          <p:cNvPr id="903" name="Google Shape;903;p45"/>
          <p:cNvSpPr txBox="1">
            <a:spLocks noGrp="1"/>
          </p:cNvSpPr>
          <p:nvPr>
            <p:ph type="sldNum" sz="quarter" idx="12"/>
          </p:nvPr>
        </p:nvSpPr>
        <p:spPr>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123825" marR="0" lvl="0" indent="0" algn="l" rtl="0">
              <a:lnSpc>
                <a:spcPct val="117857"/>
              </a:lnSpc>
              <a:spcBef>
                <a:spcPts val="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1pPr>
            <a:lvl2pPr marL="123825" marR="0" lvl="1" indent="0" algn="l" rtl="0">
              <a:lnSpc>
                <a:spcPct val="117857"/>
              </a:lnSpc>
              <a:spcBef>
                <a:spcPts val="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2pPr>
            <a:lvl3pPr marL="123825" marR="0" lvl="2" indent="0" algn="l" rtl="0">
              <a:lnSpc>
                <a:spcPct val="117857"/>
              </a:lnSpc>
              <a:spcBef>
                <a:spcPts val="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3pPr>
            <a:lvl4pPr marL="123825" marR="0" lvl="3" indent="0" algn="l" rtl="0">
              <a:lnSpc>
                <a:spcPct val="117857"/>
              </a:lnSpc>
              <a:spcBef>
                <a:spcPts val="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4pPr>
            <a:lvl5pPr marL="123825" marR="0" lvl="4" indent="0" algn="l" rtl="0">
              <a:lnSpc>
                <a:spcPct val="117857"/>
              </a:lnSpc>
              <a:spcBef>
                <a:spcPts val="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5pPr>
            <a:lvl6pPr marL="123825" marR="0" lvl="5" indent="0" algn="l" rtl="0">
              <a:lnSpc>
                <a:spcPct val="117857"/>
              </a:lnSpc>
              <a:spcBef>
                <a:spcPts val="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6pPr>
            <a:lvl7pPr marL="123825" marR="0" lvl="6" indent="0" algn="l" rtl="0">
              <a:lnSpc>
                <a:spcPct val="117857"/>
              </a:lnSpc>
              <a:spcBef>
                <a:spcPts val="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7pPr>
            <a:lvl8pPr marL="123825" marR="0" lvl="7" indent="0" algn="l" rtl="0">
              <a:lnSpc>
                <a:spcPct val="117857"/>
              </a:lnSpc>
              <a:spcBef>
                <a:spcPts val="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8pPr>
            <a:lvl9pPr marL="123825" marR="0" lvl="8" indent="0" algn="l" rtl="0">
              <a:lnSpc>
                <a:spcPct val="117857"/>
              </a:lnSpc>
              <a:spcBef>
                <a:spcPts val="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9pPr>
          </a:lstStyle>
          <a:p>
            <a:pPr marL="38100" algn="l" rtl="0">
              <a:lnSpc>
                <a:spcPct val="117857"/>
              </a:lnSpc>
            </a:pPr>
            <a:fld id="{00000000-1234-1234-1234-123412341234}" type="slidenum">
              <a:rPr lang="en-US" smtClean="0"/>
              <a:pPr marL="38100" algn="l" rtl="0">
                <a:lnSpc>
                  <a:spcPct val="117857"/>
                </a:lnSpc>
              </a:pPr>
              <a:t>43</a:t>
            </a:fld>
            <a:endParaRPr/>
          </a:p>
        </p:txBody>
      </p:sp>
      <p:graphicFrame>
        <p:nvGraphicFramePr>
          <p:cNvPr id="904" name="Google Shape;904;p45"/>
          <p:cNvGraphicFramePr/>
          <p:nvPr>
            <p:extLst>
              <p:ext uri="{D42A27DB-BD31-4B8C-83A1-F6EECF244321}">
                <p14:modId xmlns:p14="http://schemas.microsoft.com/office/powerpoint/2010/main" val="3215200004"/>
              </p:ext>
            </p:extLst>
          </p:nvPr>
        </p:nvGraphicFramePr>
        <p:xfrm>
          <a:off x="2950368" y="2378870"/>
          <a:ext cx="12344401" cy="6593798"/>
        </p:xfrm>
        <a:graphic>
          <a:graphicData uri="http://schemas.openxmlformats.org/drawingml/2006/table">
            <a:tbl>
              <a:tblPr firstRow="1" bandRow="1">
                <a:noFill/>
              </a:tblPr>
              <a:tblGrid>
                <a:gridCol w="804863">
                  <a:extLst>
                    <a:ext uri="{9D8B030D-6E8A-4147-A177-3AD203B41FA5}">
                      <a16:colId xmlns:a16="http://schemas.microsoft.com/office/drawing/2014/main" val="20000"/>
                    </a:ext>
                  </a:extLst>
                </a:gridCol>
                <a:gridCol w="11539538">
                  <a:extLst>
                    <a:ext uri="{9D8B030D-6E8A-4147-A177-3AD203B41FA5}">
                      <a16:colId xmlns:a16="http://schemas.microsoft.com/office/drawing/2014/main" val="20001"/>
                    </a:ext>
                  </a:extLst>
                </a:gridCol>
              </a:tblGrid>
              <a:tr h="715425">
                <a:tc rowSpan="2">
                  <a:txBody>
                    <a:bodyPr/>
                    <a:lstStyle/>
                    <a:p>
                      <a:pPr marL="140335" marR="0" lvl="0" indent="0" algn="l" rtl="0">
                        <a:lnSpc>
                          <a:spcPct val="100000"/>
                        </a:lnSpc>
                        <a:spcBef>
                          <a:spcPts val="0"/>
                        </a:spcBef>
                        <a:spcAft>
                          <a:spcPts val="0"/>
                        </a:spcAft>
                        <a:buNone/>
                      </a:pPr>
                      <a:r>
                        <a:rPr lang="en-US" sz="3600" b="0" u="none" strike="noStrike" cap="none" dirty="0">
                          <a:latin typeface="微軟正黑體" panose="020B0604030504040204" pitchFamily="34" charset="-120"/>
                          <a:ea typeface="微軟正黑體" panose="020B0604030504040204" pitchFamily="34" charset="-120"/>
                          <a:cs typeface="Arial"/>
                          <a:sym typeface="Arial"/>
                        </a:rPr>
                        <a:t>6.</a:t>
                      </a:r>
                      <a:endParaRPr sz="3600" b="0" u="none" strike="noStrike" cap="none" dirty="0">
                        <a:latin typeface="微軟正黑體" panose="020B0604030504040204" pitchFamily="34" charset="-120"/>
                        <a:ea typeface="微軟正黑體" panose="020B0604030504040204" pitchFamily="34" charset="-120"/>
                        <a:cs typeface="Arial"/>
                        <a:sym typeface="Arial"/>
                      </a:endParaRPr>
                    </a:p>
                  </a:txBody>
                  <a:tcPr marL="0" marR="0" marT="400050" marB="0">
                    <a:lnL w="2857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91440" marR="0" lvl="0" indent="0" algn="l" rtl="0">
                        <a:lnSpc>
                          <a:spcPct val="100000"/>
                        </a:lnSpc>
                        <a:spcBef>
                          <a:spcPts val="0"/>
                        </a:spcBef>
                        <a:spcAft>
                          <a:spcPts val="0"/>
                        </a:spcAft>
                        <a:buNone/>
                      </a:pPr>
                      <a:r>
                        <a:rPr lang="en-US" sz="3600" b="0" u="sng" strike="noStrike" cap="none" dirty="0" err="1">
                          <a:solidFill>
                            <a:srgbClr val="009999"/>
                          </a:solidFill>
                          <a:latin typeface="微軟正黑體" panose="020B0604030504040204" pitchFamily="34" charset="-120"/>
                          <a:ea typeface="微軟正黑體" panose="020B0604030504040204" pitchFamily="34" charset="-120"/>
                          <a:cs typeface="DFKai-SB"/>
                          <a:sym typeface="DFKai-SB"/>
                        </a:rPr>
                        <a:t>朝陽科技大學學位論文系統論文變更申請書</a:t>
                      </a:r>
                      <a:endParaRPr sz="3600" b="0" u="none" strike="noStrike" cap="none" dirty="0">
                        <a:latin typeface="微軟正黑體" panose="020B0604030504040204" pitchFamily="34" charset="-120"/>
                        <a:ea typeface="微軟正黑體" panose="020B0604030504040204" pitchFamily="34" charset="-120"/>
                        <a:cs typeface="DFKai-SB"/>
                        <a:sym typeface="DFKai-SB"/>
                      </a:endParaRPr>
                    </a:p>
                  </a:txBody>
                  <a:tcPr marL="0" marR="0" marT="50475" marB="0">
                    <a:lnL w="12700"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715425">
                <a:tc vMerge="1">
                  <a:txBody>
                    <a:bodyPr/>
                    <a:lstStyle/>
                    <a:p>
                      <a:endParaRPr lang="zh-TW"/>
                    </a:p>
                  </a:txBody>
                  <a:tcPr/>
                </a:tc>
                <a:tc>
                  <a:txBody>
                    <a:bodyPr/>
                    <a:lstStyle/>
                    <a:p>
                      <a:pPr marL="91440" marR="0" lvl="0" indent="0" algn="l" rtl="0">
                        <a:lnSpc>
                          <a:spcPct val="100000"/>
                        </a:lnSpc>
                        <a:spcBef>
                          <a:spcPts val="0"/>
                        </a:spcBef>
                        <a:spcAft>
                          <a:spcPts val="0"/>
                        </a:spcAft>
                        <a:buNone/>
                      </a:pPr>
                      <a:r>
                        <a:rPr lang="en-US" sz="3600" b="0" u="sng" strike="noStrike" cap="none" dirty="0">
                          <a:solidFill>
                            <a:schemeClr val="hlink"/>
                          </a:solidFill>
                          <a:latin typeface="微軟正黑體" panose="020B0604030504040204" pitchFamily="34" charset="-120"/>
                          <a:ea typeface="微軟正黑體" panose="020B0604030504040204" pitchFamily="34" charset="-120"/>
                          <a:cs typeface="DFKai-SB"/>
                          <a:sym typeface="DFKai-SB"/>
                          <a:hlinkClick r:id="rId3"/>
                        </a:rPr>
                        <a:t>https://cloud.ncl.edu.tw/cyut/download.php</a:t>
                      </a:r>
                      <a:endParaRPr sz="3600" b="0" u="none" strike="noStrike" cap="none" dirty="0">
                        <a:latin typeface="微軟正黑體" panose="020B0604030504040204" pitchFamily="34" charset="-120"/>
                        <a:ea typeface="微軟正黑體" panose="020B0604030504040204" pitchFamily="34" charset="-120"/>
                        <a:cs typeface="DFKai-SB"/>
                        <a:sym typeface="DFKai-SB"/>
                      </a:endParaRPr>
                    </a:p>
                  </a:txBody>
                  <a:tcPr marL="0" marR="0" marT="50475" marB="0">
                    <a:lnL w="12700"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715425">
                <a:tc rowSpan="2">
                  <a:txBody>
                    <a:bodyPr/>
                    <a:lstStyle/>
                    <a:p>
                      <a:pPr marL="140335" marR="0" lvl="0" indent="0" algn="l" rtl="0">
                        <a:lnSpc>
                          <a:spcPct val="100000"/>
                        </a:lnSpc>
                        <a:spcBef>
                          <a:spcPts val="0"/>
                        </a:spcBef>
                        <a:spcAft>
                          <a:spcPts val="0"/>
                        </a:spcAft>
                        <a:buNone/>
                      </a:pPr>
                      <a:r>
                        <a:rPr lang="en-US" sz="3600" b="0" u="none" strike="noStrike" cap="none">
                          <a:latin typeface="微軟正黑體" panose="020B0604030504040204" pitchFamily="34" charset="-120"/>
                          <a:ea typeface="微軟正黑體" panose="020B0604030504040204" pitchFamily="34" charset="-120"/>
                          <a:cs typeface="Arial"/>
                          <a:sym typeface="Arial"/>
                        </a:rPr>
                        <a:t>7.</a:t>
                      </a:r>
                      <a:endParaRPr sz="3600" b="0" u="none" strike="noStrike" cap="none">
                        <a:latin typeface="微軟正黑體" panose="020B0604030504040204" pitchFamily="34" charset="-120"/>
                        <a:ea typeface="微軟正黑體" panose="020B0604030504040204" pitchFamily="34" charset="-120"/>
                        <a:cs typeface="Arial"/>
                        <a:sym typeface="Arial"/>
                      </a:endParaRPr>
                    </a:p>
                  </a:txBody>
                  <a:tcPr marL="0" marR="0" marT="400050" marB="0">
                    <a:lnL w="2857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91440" marR="0" lvl="0" indent="0" algn="l" rtl="0">
                        <a:lnSpc>
                          <a:spcPct val="100000"/>
                        </a:lnSpc>
                        <a:spcBef>
                          <a:spcPts val="0"/>
                        </a:spcBef>
                        <a:spcAft>
                          <a:spcPts val="0"/>
                        </a:spcAft>
                        <a:buNone/>
                      </a:pPr>
                      <a:r>
                        <a:rPr lang="en-US" sz="3600" b="0" u="sng" strike="noStrike" cap="none" dirty="0" err="1">
                          <a:solidFill>
                            <a:srgbClr val="009999"/>
                          </a:solidFill>
                          <a:latin typeface="微軟正黑體" panose="020B0604030504040204" pitchFamily="34" charset="-120"/>
                          <a:ea typeface="微軟正黑體" panose="020B0604030504040204" pitchFamily="34" charset="-120"/>
                          <a:cs typeface="DFKai-SB"/>
                          <a:sym typeface="DFKai-SB"/>
                        </a:rPr>
                        <a:t>電子論文上傳FAQ</a:t>
                      </a:r>
                      <a:endParaRPr sz="3600" b="0" u="none" strike="noStrike" cap="none" dirty="0">
                        <a:latin typeface="微軟正黑體" panose="020B0604030504040204" pitchFamily="34" charset="-120"/>
                        <a:ea typeface="微軟正黑體" panose="020B0604030504040204" pitchFamily="34" charset="-120"/>
                        <a:cs typeface="DFKai-SB"/>
                        <a:sym typeface="DFKai-SB"/>
                      </a:endParaRPr>
                    </a:p>
                  </a:txBody>
                  <a:tcPr marL="0" marR="0" marT="50475" marB="0">
                    <a:lnL w="12700"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715425">
                <a:tc vMerge="1">
                  <a:txBody>
                    <a:bodyPr/>
                    <a:lstStyle/>
                    <a:p>
                      <a:endParaRPr lang="zh-TW"/>
                    </a:p>
                  </a:txBody>
                  <a:tcPr/>
                </a:tc>
                <a:tc>
                  <a:txBody>
                    <a:bodyPr/>
                    <a:lstStyle/>
                    <a:p>
                      <a:pPr marL="91440" marR="0" lvl="0" indent="0" algn="l" rtl="0">
                        <a:lnSpc>
                          <a:spcPct val="100000"/>
                        </a:lnSpc>
                        <a:spcBef>
                          <a:spcPts val="0"/>
                        </a:spcBef>
                        <a:spcAft>
                          <a:spcPts val="0"/>
                        </a:spcAft>
                        <a:buNone/>
                      </a:pPr>
                      <a:r>
                        <a:rPr lang="en-US" sz="3600" b="0" u="sng" strike="noStrike" cap="none" dirty="0">
                          <a:solidFill>
                            <a:schemeClr val="hlink"/>
                          </a:solidFill>
                          <a:latin typeface="微軟正黑體" panose="020B0604030504040204" pitchFamily="34" charset="-120"/>
                          <a:ea typeface="微軟正黑體" panose="020B0604030504040204" pitchFamily="34" charset="-120"/>
                          <a:cs typeface="DFKai-SB"/>
                          <a:sym typeface="DFKai-SB"/>
                          <a:hlinkClick r:id="rId4"/>
                        </a:rPr>
                        <a:t>https://cloud.ncl.edu.tw/cyut/upload.php</a:t>
                      </a:r>
                      <a:endParaRPr sz="3600" b="0" u="none" strike="noStrike" cap="none" dirty="0">
                        <a:latin typeface="微軟正黑體" panose="020B0604030504040204" pitchFamily="34" charset="-120"/>
                        <a:ea typeface="微軟正黑體" panose="020B0604030504040204" pitchFamily="34" charset="-120"/>
                        <a:cs typeface="DFKai-SB"/>
                        <a:sym typeface="DFKai-SB"/>
                      </a:endParaRPr>
                    </a:p>
                  </a:txBody>
                  <a:tcPr marL="0" marR="0" marT="50475" marB="0">
                    <a:lnL w="12700"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1146818">
                <a:tc rowSpan="2">
                  <a:txBody>
                    <a:bodyPr/>
                    <a:lstStyle/>
                    <a:p>
                      <a:pPr marL="140335" marR="0" lvl="0" indent="0" algn="l" rtl="0">
                        <a:lnSpc>
                          <a:spcPct val="100000"/>
                        </a:lnSpc>
                        <a:spcBef>
                          <a:spcPts val="0"/>
                        </a:spcBef>
                        <a:spcAft>
                          <a:spcPts val="0"/>
                        </a:spcAft>
                        <a:buNone/>
                      </a:pPr>
                      <a:r>
                        <a:rPr lang="en-US" sz="3600" b="0" u="none" strike="noStrike" cap="none">
                          <a:latin typeface="微軟正黑體" panose="020B0604030504040204" pitchFamily="34" charset="-120"/>
                          <a:ea typeface="微軟正黑體" panose="020B0604030504040204" pitchFamily="34" charset="-120"/>
                          <a:cs typeface="Arial"/>
                          <a:sym typeface="Arial"/>
                        </a:rPr>
                        <a:t>8.</a:t>
                      </a:r>
                      <a:endParaRPr sz="3600" b="0" u="none" strike="noStrike" cap="none">
                        <a:latin typeface="微軟正黑體" panose="020B0604030504040204" pitchFamily="34" charset="-120"/>
                        <a:ea typeface="微軟正黑體" panose="020B0604030504040204" pitchFamily="34" charset="-120"/>
                        <a:cs typeface="Arial"/>
                        <a:sym typeface="Arial"/>
                      </a:endParaRPr>
                    </a:p>
                  </a:txBody>
                  <a:tcPr marL="0" marR="0" marT="400050" marB="0">
                    <a:lnL w="2857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91440" marR="0" lvl="0" indent="0" algn="l" rtl="0">
                        <a:lnSpc>
                          <a:spcPct val="100000"/>
                        </a:lnSpc>
                        <a:spcBef>
                          <a:spcPts val="0"/>
                        </a:spcBef>
                        <a:spcAft>
                          <a:spcPts val="0"/>
                        </a:spcAft>
                        <a:buNone/>
                      </a:pPr>
                      <a:r>
                        <a:rPr lang="en-US" sz="3600" b="0" u="sng" strike="noStrike" cap="none" dirty="0" err="1">
                          <a:solidFill>
                            <a:srgbClr val="009999"/>
                          </a:solidFill>
                          <a:latin typeface="微軟正黑體" panose="020B0604030504040204" pitchFamily="34" charset="-120"/>
                          <a:ea typeface="微軟正黑體" panose="020B0604030504040204" pitchFamily="34" charset="-120"/>
                          <a:cs typeface="DFKai-SB"/>
                          <a:sym typeface="DFKai-SB"/>
                        </a:rPr>
                        <a:t>學生資訊系統</a:t>
                      </a:r>
                      <a:r>
                        <a:rPr lang="en-US" altLang="zh-TW" sz="3600" b="0" u="sng" strike="noStrike" cap="none" dirty="0">
                          <a:solidFill>
                            <a:srgbClr val="009999"/>
                          </a:solidFill>
                          <a:latin typeface="微軟正黑體" panose="020B0604030504040204" pitchFamily="34" charset="-120"/>
                          <a:ea typeface="微軟正黑體" panose="020B0604030504040204" pitchFamily="34" charset="-120"/>
                          <a:cs typeface="DFKai-SB"/>
                          <a:sym typeface="DFKai-SB"/>
                        </a:rPr>
                        <a:t>-</a:t>
                      </a:r>
                      <a:r>
                        <a:rPr lang="zh-TW" altLang="zh-TW" sz="3600" b="0" i="0" u="sng" strike="noStrike" cap="none" dirty="0">
                          <a:solidFill>
                            <a:srgbClr val="009999"/>
                          </a:solidFill>
                          <a:latin typeface="微軟正黑體" panose="020B0604030504040204" pitchFamily="34" charset="-120"/>
                          <a:ea typeface="微軟正黑體" panose="020B0604030504040204" pitchFamily="34" charset="-120"/>
                          <a:cs typeface="DFKai-SB"/>
                          <a:sym typeface="Arial"/>
                        </a:rPr>
                        <a:t>【新生及畢業生專區】</a:t>
                      </a:r>
                      <a:r>
                        <a:rPr lang="en-US" altLang="zh-TW" sz="3600" b="0" i="0" u="sng" strike="noStrike" cap="none" dirty="0">
                          <a:solidFill>
                            <a:srgbClr val="009999"/>
                          </a:solidFill>
                          <a:latin typeface="微軟正黑體" panose="020B0604030504040204" pitchFamily="34" charset="-120"/>
                          <a:ea typeface="微軟正黑體" panose="020B0604030504040204" pitchFamily="34" charset="-120"/>
                          <a:cs typeface="DFKai-SB"/>
                          <a:sym typeface="Arial"/>
                        </a:rPr>
                        <a:t>--&gt;</a:t>
                      </a:r>
                      <a:r>
                        <a:rPr lang="zh-TW" altLang="zh-TW" sz="3600" b="0" i="0" u="sng" strike="noStrike" cap="none" dirty="0">
                          <a:solidFill>
                            <a:srgbClr val="009999"/>
                          </a:solidFill>
                          <a:latin typeface="微軟正黑體" panose="020B0604030504040204" pitchFamily="34" charset="-120"/>
                          <a:ea typeface="微軟正黑體" panose="020B0604030504040204" pitchFamily="34" charset="-120"/>
                          <a:cs typeface="DFKai-SB"/>
                          <a:sym typeface="Arial"/>
                        </a:rPr>
                        <a:t>點選【博碩士論文系統</a:t>
                      </a:r>
                      <a:r>
                        <a:rPr lang="en-US" altLang="zh-TW" sz="3600" b="0" i="0" u="sng" strike="noStrike" cap="none" dirty="0">
                          <a:solidFill>
                            <a:srgbClr val="009999"/>
                          </a:solidFill>
                          <a:latin typeface="微軟正黑體" panose="020B0604030504040204" pitchFamily="34" charset="-120"/>
                          <a:ea typeface="微軟正黑體" panose="020B0604030504040204" pitchFamily="34" charset="-120"/>
                          <a:cs typeface="DFKai-SB"/>
                          <a:sym typeface="Arial"/>
                        </a:rPr>
                        <a:t>(</a:t>
                      </a:r>
                      <a:r>
                        <a:rPr lang="zh-TW" altLang="zh-TW" sz="3600" b="0" i="0" u="sng" strike="noStrike" cap="none" dirty="0">
                          <a:solidFill>
                            <a:srgbClr val="009999"/>
                          </a:solidFill>
                          <a:latin typeface="微軟正黑體" panose="020B0604030504040204" pitchFamily="34" charset="-120"/>
                          <a:ea typeface="微軟正黑體" panose="020B0604030504040204" pitchFamily="34" charset="-120"/>
                          <a:cs typeface="DFKai-SB"/>
                          <a:sym typeface="Arial"/>
                        </a:rPr>
                        <a:t>上傳</a:t>
                      </a:r>
                      <a:r>
                        <a:rPr lang="en-US" altLang="zh-TW" sz="3600" b="0" i="0" u="sng" strike="noStrike" cap="none" dirty="0">
                          <a:solidFill>
                            <a:srgbClr val="009999"/>
                          </a:solidFill>
                          <a:latin typeface="微軟正黑體" panose="020B0604030504040204" pitchFamily="34" charset="-120"/>
                          <a:ea typeface="微軟正黑體" panose="020B0604030504040204" pitchFamily="34" charset="-120"/>
                          <a:cs typeface="DFKai-SB"/>
                          <a:sym typeface="Arial"/>
                        </a:rPr>
                        <a:t>)</a:t>
                      </a:r>
                      <a:r>
                        <a:rPr lang="zh-TW" altLang="zh-TW" sz="3600" b="0" i="0" u="sng" strike="noStrike" cap="none" dirty="0">
                          <a:solidFill>
                            <a:srgbClr val="009999"/>
                          </a:solidFill>
                          <a:latin typeface="微軟正黑體" panose="020B0604030504040204" pitchFamily="34" charset="-120"/>
                          <a:ea typeface="微軟正黑體" panose="020B0604030504040204" pitchFamily="34" charset="-120"/>
                          <a:cs typeface="DFKai-SB"/>
                          <a:sym typeface="Arial"/>
                        </a:rPr>
                        <a:t>】</a:t>
                      </a:r>
                      <a:endParaRPr sz="3600" b="0" i="0" u="sng" strike="noStrike" cap="none" dirty="0">
                        <a:solidFill>
                          <a:srgbClr val="009999"/>
                        </a:solidFill>
                        <a:latin typeface="微軟正黑體" panose="020B0604030504040204" pitchFamily="34" charset="-120"/>
                        <a:ea typeface="微軟正黑體" panose="020B0604030504040204" pitchFamily="34" charset="-120"/>
                        <a:cs typeface="DFKai-SB"/>
                        <a:sym typeface="DFKai-SB"/>
                      </a:endParaRPr>
                    </a:p>
                  </a:txBody>
                  <a:tcPr marL="0" marR="0" marT="49538" marB="0">
                    <a:lnL w="12700"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715425">
                <a:tc vMerge="1">
                  <a:txBody>
                    <a:bodyPr/>
                    <a:lstStyle/>
                    <a:p>
                      <a:endParaRPr lang="zh-TW"/>
                    </a:p>
                  </a:txBody>
                  <a:tcPr/>
                </a:tc>
                <a:tc>
                  <a:txBody>
                    <a:bodyPr/>
                    <a:lstStyle/>
                    <a:p>
                      <a:pPr marL="91440" marR="0" lvl="0" indent="0" algn="l" rtl="0">
                        <a:lnSpc>
                          <a:spcPct val="100000"/>
                        </a:lnSpc>
                        <a:spcBef>
                          <a:spcPts val="0"/>
                        </a:spcBef>
                        <a:spcAft>
                          <a:spcPts val="0"/>
                        </a:spcAft>
                        <a:buNone/>
                      </a:pPr>
                      <a:r>
                        <a:rPr lang="en-US" sz="3600" b="0" u="sng" strike="noStrike" cap="none" dirty="0">
                          <a:solidFill>
                            <a:schemeClr val="hlink"/>
                          </a:solidFill>
                          <a:latin typeface="微軟正黑體" panose="020B0604030504040204" pitchFamily="34" charset="-120"/>
                          <a:ea typeface="微軟正黑體" panose="020B0604030504040204" pitchFamily="34" charset="-120"/>
                          <a:cs typeface="DFKai-SB"/>
                          <a:sym typeface="DFKai-SB"/>
                          <a:hlinkClick r:id="rId5"/>
                        </a:rPr>
                        <a:t>https://auth2.cyut.edu.tw/User/Login</a:t>
                      </a:r>
                      <a:endParaRPr sz="3600" b="0" u="none" strike="noStrike" cap="none" dirty="0">
                        <a:latin typeface="微軟正黑體" panose="020B0604030504040204" pitchFamily="34" charset="-120"/>
                        <a:ea typeface="微軟正黑體" panose="020B0604030504040204" pitchFamily="34" charset="-120"/>
                        <a:cs typeface="DFKai-SB"/>
                        <a:sym typeface="DFKai-SB"/>
                      </a:endParaRPr>
                    </a:p>
                  </a:txBody>
                  <a:tcPr marL="0" marR="0" marT="49538" marB="0">
                    <a:lnL w="12700"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715425">
                <a:tc rowSpan="2">
                  <a:txBody>
                    <a:bodyPr/>
                    <a:lstStyle/>
                    <a:p>
                      <a:pPr marL="140335" marR="0" lvl="0" indent="0" algn="l" rtl="0">
                        <a:lnSpc>
                          <a:spcPct val="100000"/>
                        </a:lnSpc>
                        <a:spcBef>
                          <a:spcPts val="0"/>
                        </a:spcBef>
                        <a:spcAft>
                          <a:spcPts val="0"/>
                        </a:spcAft>
                        <a:buNone/>
                      </a:pPr>
                      <a:r>
                        <a:rPr lang="en-US" sz="3600" b="0" u="none" strike="noStrike" cap="none" dirty="0">
                          <a:latin typeface="微軟正黑體" panose="020B0604030504040204" pitchFamily="34" charset="-120"/>
                          <a:ea typeface="微軟正黑體" panose="020B0604030504040204" pitchFamily="34" charset="-120"/>
                          <a:cs typeface="Arial"/>
                          <a:sym typeface="Arial"/>
                        </a:rPr>
                        <a:t>9.</a:t>
                      </a:r>
                      <a:endParaRPr sz="3600" b="0" u="none" strike="noStrike" cap="none" dirty="0">
                        <a:latin typeface="微軟正黑體" panose="020B0604030504040204" pitchFamily="34" charset="-120"/>
                        <a:ea typeface="微軟正黑體" panose="020B0604030504040204" pitchFamily="34" charset="-120"/>
                        <a:cs typeface="Arial"/>
                        <a:sym typeface="Arial"/>
                      </a:endParaRPr>
                    </a:p>
                  </a:txBody>
                  <a:tcPr marL="0" marR="0" marT="400050" marB="0">
                    <a:lnL w="2857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91440" marR="0" lvl="0" indent="0" algn="l" rtl="0">
                        <a:lnSpc>
                          <a:spcPct val="100000"/>
                        </a:lnSpc>
                        <a:spcBef>
                          <a:spcPts val="0"/>
                        </a:spcBef>
                        <a:spcAft>
                          <a:spcPts val="0"/>
                        </a:spcAft>
                        <a:buNone/>
                      </a:pPr>
                      <a:r>
                        <a:rPr lang="en-US" sz="3600" b="0" i="0" u="sng" strike="noStrike" cap="none" dirty="0" err="1">
                          <a:solidFill>
                            <a:srgbClr val="009966"/>
                          </a:solidFill>
                          <a:latin typeface="微軟正黑體" panose="020B0604030504040204" pitchFamily="34" charset="-120"/>
                          <a:ea typeface="微軟正黑體" panose="020B0604030504040204" pitchFamily="34" charset="-120"/>
                          <a:cs typeface="DFKai-SB"/>
                          <a:sym typeface="DFKai-SB"/>
                        </a:rPr>
                        <a:t>雲端電腦教室</a:t>
                      </a:r>
                      <a:endParaRPr sz="3600" b="0" u="sng" strike="noStrike" cap="none" dirty="0">
                        <a:solidFill>
                          <a:srgbClr val="15A1A2"/>
                        </a:solidFill>
                        <a:latin typeface="微軟正黑體" panose="020B0604030504040204" pitchFamily="34" charset="-120"/>
                        <a:ea typeface="微軟正黑體" panose="020B0604030504040204" pitchFamily="34" charset="-120"/>
                        <a:cs typeface="DFKai-SB"/>
                        <a:sym typeface="DFKai-SB"/>
                      </a:endParaRPr>
                    </a:p>
                  </a:txBody>
                  <a:tcPr marL="0" marR="0" marT="49538" marB="0">
                    <a:lnL w="12700"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1154430">
                <a:tc vMerge="1">
                  <a:txBody>
                    <a:bodyPr/>
                    <a:lstStyle/>
                    <a:p>
                      <a:endParaRPr lang="zh-TW"/>
                    </a:p>
                  </a:txBody>
                  <a:tcPr/>
                </a:tc>
                <a:tc>
                  <a:txBody>
                    <a:bodyPr/>
                    <a:lstStyle/>
                    <a:p>
                      <a:pPr marL="91440" marR="0" lvl="0" indent="0" algn="l" rtl="0">
                        <a:lnSpc>
                          <a:spcPct val="100000"/>
                        </a:lnSpc>
                        <a:spcBef>
                          <a:spcPts val="0"/>
                        </a:spcBef>
                        <a:spcAft>
                          <a:spcPts val="0"/>
                        </a:spcAft>
                        <a:buSzPts val="2400"/>
                        <a:buFont typeface="DFKai-SB"/>
                        <a:buNone/>
                      </a:pPr>
                      <a:r>
                        <a:rPr lang="en-US" sz="3600" b="0" u="sng" strike="noStrike" cap="none" dirty="0">
                          <a:solidFill>
                            <a:schemeClr val="hlink"/>
                          </a:solidFill>
                          <a:latin typeface="微軟正黑體" panose="020B0604030504040204" pitchFamily="34" charset="-120"/>
                          <a:ea typeface="微軟正黑體" panose="020B0604030504040204" pitchFamily="34" charset="-120"/>
                          <a:cs typeface="DFKai-SB"/>
                          <a:sym typeface="DFKai-SB"/>
                          <a:hlinkClick r:id="rId6"/>
                        </a:rPr>
                        <a:t>https://system.cyut.edu.tw/p/412-1073-5398.php?Lang=zh-tw</a:t>
                      </a:r>
                      <a:endParaRPr sz="3600" b="0" u="none" strike="noStrike" cap="none" dirty="0">
                        <a:latin typeface="微軟正黑體" panose="020B0604030504040204" pitchFamily="34" charset="-120"/>
                        <a:ea typeface="微軟正黑體" panose="020B0604030504040204" pitchFamily="34" charset="-120"/>
                        <a:cs typeface="DFKai-SB"/>
                        <a:sym typeface="DFKai-SB"/>
                      </a:endParaRPr>
                    </a:p>
                  </a:txBody>
                  <a:tcPr marL="0" marR="0" marT="57150" marB="0" anchor="ctr">
                    <a:lnL w="12700"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08"/>
        <p:cNvGrpSpPr/>
        <p:nvPr/>
      </p:nvGrpSpPr>
      <p:grpSpPr>
        <a:xfrm>
          <a:off x="0" y="0"/>
          <a:ext cx="0" cy="0"/>
          <a:chOff x="0" y="0"/>
          <a:chExt cx="0" cy="0"/>
        </a:xfrm>
      </p:grpSpPr>
      <p:sp>
        <p:nvSpPr>
          <p:cNvPr id="909" name="Google Shape;909;p46"/>
          <p:cNvSpPr/>
          <p:nvPr/>
        </p:nvSpPr>
        <p:spPr>
          <a:xfrm>
            <a:off x="2287142" y="1142"/>
            <a:ext cx="1371600" cy="0"/>
          </a:xfrm>
          <a:custGeom>
            <a:avLst/>
            <a:gdLst/>
            <a:ahLst/>
            <a:cxnLst/>
            <a:rect l="l" t="t" r="r" b="b"/>
            <a:pathLst>
              <a:path w="914400" h="120000" extrusionOk="0">
                <a:moveTo>
                  <a:pt x="0" y="0"/>
                </a:moveTo>
                <a:lnTo>
                  <a:pt x="914400" y="0"/>
                </a:lnTo>
              </a:path>
            </a:pathLst>
          </a:custGeom>
          <a:noFill/>
          <a:ln w="9525" cap="flat" cmpd="sng">
            <a:solidFill>
              <a:srgbClr val="FBFFFF"/>
            </a:solidFill>
            <a:prstDash val="solid"/>
            <a:round/>
            <a:headEnd type="none" w="sm" len="sm"/>
            <a:tailEnd type="none" w="sm" len="sm"/>
          </a:ln>
        </p:spPr>
        <p:txBody>
          <a:bodyPr spcFirstLastPara="1" wrap="square" lIns="0" tIns="0" rIns="0" bIns="0" anchor="t" anchorCtr="0">
            <a:noAutofit/>
          </a:bodyPr>
          <a:lstStyle/>
          <a:p>
            <a:pPr algn="l" rtl="0"/>
            <a:endParaRPr sz="2700">
              <a:solidFill>
                <a:schemeClr val="dk1"/>
              </a:solidFill>
              <a:latin typeface="Calibri"/>
              <a:ea typeface="Calibri"/>
              <a:cs typeface="Calibri"/>
              <a:sym typeface="Calibri"/>
            </a:endParaRPr>
          </a:p>
        </p:txBody>
      </p:sp>
      <p:sp>
        <p:nvSpPr>
          <p:cNvPr id="910" name="Google Shape;910;p46"/>
          <p:cNvSpPr/>
          <p:nvPr/>
        </p:nvSpPr>
        <p:spPr>
          <a:xfrm>
            <a:off x="2287142" y="1142"/>
            <a:ext cx="1371600" cy="0"/>
          </a:xfrm>
          <a:custGeom>
            <a:avLst/>
            <a:gdLst/>
            <a:ahLst/>
            <a:cxnLst/>
            <a:rect l="l" t="t" r="r" b="b"/>
            <a:pathLst>
              <a:path w="914400" h="120000" extrusionOk="0">
                <a:moveTo>
                  <a:pt x="0" y="0"/>
                </a:moveTo>
                <a:lnTo>
                  <a:pt x="914400" y="0"/>
                </a:lnTo>
              </a:path>
            </a:pathLst>
          </a:custGeom>
          <a:noFill/>
          <a:ln w="9525" cap="flat" cmpd="sng">
            <a:solidFill>
              <a:srgbClr val="FBFFFF"/>
            </a:solidFill>
            <a:prstDash val="solid"/>
            <a:round/>
            <a:headEnd type="none" w="sm" len="sm"/>
            <a:tailEnd type="none" w="sm" len="sm"/>
          </a:ln>
        </p:spPr>
        <p:txBody>
          <a:bodyPr spcFirstLastPara="1" wrap="square" lIns="0" tIns="0" rIns="0" bIns="0" anchor="t" anchorCtr="0">
            <a:noAutofit/>
          </a:bodyPr>
          <a:lstStyle/>
          <a:p>
            <a:pPr algn="l" rtl="0"/>
            <a:endParaRPr sz="2700">
              <a:solidFill>
                <a:schemeClr val="dk1"/>
              </a:solidFill>
              <a:latin typeface="Calibri"/>
              <a:ea typeface="Calibri"/>
              <a:cs typeface="Calibri"/>
              <a:sym typeface="Calibri"/>
            </a:endParaRPr>
          </a:p>
        </p:txBody>
      </p:sp>
      <p:sp>
        <p:nvSpPr>
          <p:cNvPr id="911" name="Google Shape;911;p46"/>
          <p:cNvSpPr txBox="1"/>
          <p:nvPr/>
        </p:nvSpPr>
        <p:spPr>
          <a:xfrm>
            <a:off x="2153361" y="3384880"/>
            <a:ext cx="9516429" cy="3843025"/>
          </a:xfrm>
          <a:prstGeom prst="rect">
            <a:avLst/>
          </a:prstGeom>
          <a:noFill/>
          <a:ln>
            <a:noFill/>
          </a:ln>
        </p:spPr>
        <p:txBody>
          <a:bodyPr spcFirstLastPara="1" wrap="square" lIns="0" tIns="19988" rIns="0" bIns="0" anchor="t" anchorCtr="0">
            <a:spAutoFit/>
          </a:bodyPr>
          <a:lstStyle/>
          <a:p>
            <a:pPr marL="621983" indent="-602933" algn="l" rtl="0">
              <a:buClr>
                <a:srgbClr val="006600"/>
              </a:buClr>
              <a:buSzPts val="3100"/>
              <a:buFont typeface="Noto Sans Symbols"/>
              <a:buChar char="◆"/>
            </a:pPr>
            <a:r>
              <a:rPr lang="en-US" sz="4800" b="1" dirty="0" err="1">
                <a:solidFill>
                  <a:srgbClr val="660066"/>
                </a:solidFill>
                <a:latin typeface="Microsoft JhengHei"/>
                <a:ea typeface="Microsoft JhengHei"/>
                <a:cs typeface="Microsoft JhengHei"/>
                <a:sym typeface="Microsoft JhengHei"/>
              </a:rPr>
              <a:t>承辦人：洪玉容</a:t>
            </a:r>
            <a:endParaRPr sz="4800" b="1" dirty="0">
              <a:solidFill>
                <a:srgbClr val="660066"/>
              </a:solidFill>
              <a:latin typeface="Microsoft JhengHei"/>
              <a:ea typeface="Microsoft JhengHei"/>
              <a:cs typeface="Microsoft JhengHei"/>
              <a:sym typeface="Microsoft JhengHei"/>
            </a:endParaRPr>
          </a:p>
          <a:p>
            <a:pPr marL="19050" algn="l" rtl="0">
              <a:spcBef>
                <a:spcPts val="158"/>
              </a:spcBef>
            </a:pPr>
            <a:endParaRPr sz="5475" dirty="0">
              <a:solidFill>
                <a:schemeClr val="dk1"/>
              </a:solidFill>
              <a:latin typeface="Microsoft JhengHei"/>
              <a:ea typeface="Microsoft JhengHei"/>
              <a:cs typeface="Microsoft JhengHei"/>
              <a:sym typeface="Microsoft JhengHei"/>
            </a:endParaRPr>
          </a:p>
          <a:p>
            <a:pPr marL="621983" indent="-602933">
              <a:buClr>
                <a:srgbClr val="006600"/>
              </a:buClr>
              <a:buSzPts val="3100"/>
              <a:buFont typeface="Noto Sans Symbols"/>
              <a:buChar char="◆"/>
            </a:pPr>
            <a:r>
              <a:rPr lang="en-US" sz="4800" b="1" dirty="0" err="1">
                <a:solidFill>
                  <a:srgbClr val="660066"/>
                </a:solidFill>
                <a:latin typeface="Microsoft JhengHei"/>
                <a:ea typeface="Microsoft JhengHei"/>
                <a:cs typeface="Microsoft JhengHei"/>
                <a:sym typeface="Microsoft JhengHei"/>
              </a:rPr>
              <a:t>分機</a:t>
            </a:r>
            <a:r>
              <a:rPr lang="en-US" altLang="zh-TW" sz="4800" b="1" dirty="0">
                <a:solidFill>
                  <a:srgbClr val="660066"/>
                </a:solidFill>
                <a:latin typeface="Microsoft JhengHei"/>
                <a:ea typeface="Microsoft JhengHei"/>
                <a:cs typeface="Microsoft JhengHei"/>
                <a:sym typeface="Microsoft JhengHei"/>
              </a:rPr>
              <a:t> ： 04-23323000</a:t>
            </a:r>
            <a:r>
              <a:rPr lang="zh-TW" altLang="en-US" sz="4800" b="1" dirty="0">
                <a:solidFill>
                  <a:srgbClr val="660066"/>
                </a:solidFill>
                <a:latin typeface="Microsoft JhengHei"/>
                <a:ea typeface="Microsoft JhengHei"/>
                <a:cs typeface="Microsoft JhengHei"/>
                <a:sym typeface="Microsoft JhengHei"/>
              </a:rPr>
              <a:t>分機</a:t>
            </a:r>
            <a:r>
              <a:rPr lang="en-US" sz="4800" b="1" dirty="0">
                <a:solidFill>
                  <a:srgbClr val="660066"/>
                </a:solidFill>
                <a:latin typeface="Microsoft JhengHei"/>
                <a:ea typeface="Microsoft JhengHei"/>
                <a:cs typeface="Microsoft JhengHei"/>
                <a:sym typeface="Microsoft JhengHei"/>
              </a:rPr>
              <a:t>3173</a:t>
            </a:r>
            <a:endParaRPr dirty="0"/>
          </a:p>
          <a:p>
            <a:pPr marL="19050" algn="l" rtl="0"/>
            <a:endParaRPr sz="4800" dirty="0">
              <a:solidFill>
                <a:schemeClr val="dk1"/>
              </a:solidFill>
              <a:latin typeface="Microsoft JhengHei"/>
              <a:ea typeface="Microsoft JhengHei"/>
              <a:cs typeface="Microsoft JhengHei"/>
              <a:sym typeface="Microsoft JhengHei"/>
            </a:endParaRPr>
          </a:p>
          <a:p>
            <a:pPr marL="621983" indent="-602933" algn="l" rtl="0">
              <a:buClr>
                <a:srgbClr val="006600"/>
              </a:buClr>
              <a:buSzPts val="3100"/>
              <a:buFont typeface="Noto Sans Symbols"/>
              <a:buChar char="◆"/>
            </a:pPr>
            <a:r>
              <a:rPr lang="en-US" sz="4800" b="1" dirty="0">
                <a:solidFill>
                  <a:srgbClr val="660066"/>
                </a:solidFill>
                <a:latin typeface="Microsoft JhengHei"/>
                <a:ea typeface="Microsoft JhengHei"/>
                <a:cs typeface="Microsoft JhengHei"/>
                <a:sym typeface="Microsoft JhengHei"/>
              </a:rPr>
              <a:t>e-mail：yjhung@cyut.edu.tw</a:t>
            </a:r>
            <a:endParaRPr sz="4800" dirty="0">
              <a:solidFill>
                <a:schemeClr val="dk1"/>
              </a:solidFill>
              <a:latin typeface="Microsoft JhengHei"/>
              <a:ea typeface="Microsoft JhengHei"/>
              <a:cs typeface="Microsoft JhengHei"/>
              <a:sym typeface="Microsoft JhengHei"/>
            </a:endParaRPr>
          </a:p>
        </p:txBody>
      </p:sp>
      <p:sp>
        <p:nvSpPr>
          <p:cNvPr id="915" name="Google Shape;915;p46"/>
          <p:cNvSpPr txBox="1">
            <a:spLocks noGrp="1"/>
          </p:cNvSpPr>
          <p:nvPr>
            <p:ph type="sldNum" sz="quarter" idx="7"/>
          </p:nvPr>
        </p:nvSpPr>
        <p:spPr>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123825" marR="0" lvl="0" indent="0" algn="l" rtl="0">
              <a:lnSpc>
                <a:spcPct val="117857"/>
              </a:lnSpc>
              <a:spcBef>
                <a:spcPts val="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1pPr>
            <a:lvl2pPr marL="123825" marR="0" lvl="1" indent="0" algn="l" rtl="0">
              <a:lnSpc>
                <a:spcPct val="117857"/>
              </a:lnSpc>
              <a:spcBef>
                <a:spcPts val="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2pPr>
            <a:lvl3pPr marL="123825" marR="0" lvl="2" indent="0" algn="l" rtl="0">
              <a:lnSpc>
                <a:spcPct val="117857"/>
              </a:lnSpc>
              <a:spcBef>
                <a:spcPts val="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3pPr>
            <a:lvl4pPr marL="123825" marR="0" lvl="3" indent="0" algn="l" rtl="0">
              <a:lnSpc>
                <a:spcPct val="117857"/>
              </a:lnSpc>
              <a:spcBef>
                <a:spcPts val="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4pPr>
            <a:lvl5pPr marL="123825" marR="0" lvl="4" indent="0" algn="l" rtl="0">
              <a:lnSpc>
                <a:spcPct val="117857"/>
              </a:lnSpc>
              <a:spcBef>
                <a:spcPts val="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5pPr>
            <a:lvl6pPr marL="123825" marR="0" lvl="5" indent="0" algn="l" rtl="0">
              <a:lnSpc>
                <a:spcPct val="117857"/>
              </a:lnSpc>
              <a:spcBef>
                <a:spcPts val="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6pPr>
            <a:lvl7pPr marL="123825" marR="0" lvl="6" indent="0" algn="l" rtl="0">
              <a:lnSpc>
                <a:spcPct val="117857"/>
              </a:lnSpc>
              <a:spcBef>
                <a:spcPts val="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7pPr>
            <a:lvl8pPr marL="123825" marR="0" lvl="7" indent="0" algn="l" rtl="0">
              <a:lnSpc>
                <a:spcPct val="117857"/>
              </a:lnSpc>
              <a:spcBef>
                <a:spcPts val="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8pPr>
            <a:lvl9pPr marL="123825" marR="0" lvl="8" indent="0" algn="l" rtl="0">
              <a:lnSpc>
                <a:spcPct val="117857"/>
              </a:lnSpc>
              <a:spcBef>
                <a:spcPts val="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9pPr>
          </a:lstStyle>
          <a:p>
            <a:pPr marL="38100" algn="l" rtl="0">
              <a:lnSpc>
                <a:spcPct val="117857"/>
              </a:lnSpc>
            </a:pPr>
            <a:fld id="{00000000-1234-1234-1234-123412341234}" type="slidenum">
              <a:rPr lang="en-US" smtClean="0"/>
              <a:pPr marL="38100" algn="l" rtl="0">
                <a:lnSpc>
                  <a:spcPct val="117857"/>
                </a:lnSpc>
              </a:pPr>
              <a:t>44</a:t>
            </a:fld>
            <a:endParaRPr/>
          </a:p>
        </p:txBody>
      </p:sp>
      <p:sp>
        <p:nvSpPr>
          <p:cNvPr id="913" name="Google Shape;913;p46"/>
          <p:cNvSpPr txBox="1">
            <a:spLocks noGrp="1"/>
          </p:cNvSpPr>
          <p:nvPr>
            <p:ph type="title" idx="4294967295"/>
          </p:nvPr>
        </p:nvSpPr>
        <p:spPr>
          <a:xfrm>
            <a:off x="1828800" y="1859814"/>
            <a:ext cx="8001000" cy="850900"/>
          </a:xfrm>
          <a:prstGeom prst="rect">
            <a:avLst/>
          </a:prstGeom>
          <a:noFill/>
          <a:ln>
            <a:noFill/>
          </a:ln>
        </p:spPr>
        <p:txBody>
          <a:bodyPr spcFirstLastPara="1" wrap="square" lIns="0" tIns="19988" rIns="0" bIns="0" anchor="t" anchorCtr="0">
            <a:spAutoFit/>
          </a:bodyPr>
          <a:lstStyle/>
          <a:p>
            <a:pPr marL="982028" algn="l" rtl="0"/>
            <a:r>
              <a:rPr lang="en-US" sz="5400" dirty="0" err="1">
                <a:solidFill>
                  <a:srgbClr val="0000FF"/>
                </a:solidFill>
                <a:latin typeface="微軟正黑體" panose="020B0604030504040204" pitchFamily="34" charset="-120"/>
                <a:ea typeface="微軟正黑體" panose="020B0604030504040204" pitchFamily="34" charset="-120"/>
                <a:cs typeface="DFKai-SB"/>
                <a:sym typeface="DFKai-SB"/>
              </a:rPr>
              <a:t>圖資處承辦人聯絡方式</a:t>
            </a:r>
            <a:endParaRPr sz="4800" dirty="0">
              <a:latin typeface="微軟正黑體" panose="020B0604030504040204" pitchFamily="34" charset="-120"/>
              <a:ea typeface="微軟正黑體" panose="020B0604030504040204" pitchFamily="34" charset="-120"/>
              <a:cs typeface="DFKai-SB"/>
              <a:sym typeface="DFKai-SB"/>
            </a:endParaRPr>
          </a:p>
        </p:txBody>
      </p:sp>
      <p:sp>
        <p:nvSpPr>
          <p:cNvPr id="914" name="Google Shape;914;p46"/>
          <p:cNvSpPr/>
          <p:nvPr/>
        </p:nvSpPr>
        <p:spPr>
          <a:xfrm>
            <a:off x="883126" y="877210"/>
            <a:ext cx="1790936" cy="1965207"/>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algn="l" rtl="0"/>
            <a:endParaRPr sz="2700">
              <a:solidFill>
                <a:schemeClr val="dk1"/>
              </a:solidFill>
              <a:latin typeface="Calibri"/>
              <a:ea typeface="Calibri"/>
              <a:cs typeface="Calibri"/>
              <a:sym typeface="Calibri"/>
            </a:endParaRPr>
          </a:p>
        </p:txBody>
      </p:sp>
      <p:pic>
        <p:nvPicPr>
          <p:cNvPr id="9" name="圖片 8">
            <a:extLst>
              <a:ext uri="{FF2B5EF4-FFF2-40B4-BE49-F238E27FC236}">
                <a16:creationId xmlns:a16="http://schemas.microsoft.com/office/drawing/2014/main" id="{9CFA6BC6-9BAF-4E0C-834F-478B4FF8DC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11200" y="2046468"/>
            <a:ext cx="5892800" cy="8839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3121885" y="1567383"/>
            <a:ext cx="5497195" cy="6683375"/>
          </a:xfrm>
          <a:prstGeom prst="rect">
            <a:avLst/>
          </a:prstGeom>
        </p:spPr>
        <p:txBody>
          <a:bodyPr vert="horz" wrap="square" lIns="0" tIns="12065" rIns="0" bIns="0" rtlCol="0">
            <a:spAutoFit/>
          </a:bodyPr>
          <a:lstStyle/>
          <a:p>
            <a:pPr marL="12700" marR="5080">
              <a:lnSpc>
                <a:spcPct val="116500"/>
              </a:lnSpc>
              <a:spcBef>
                <a:spcPts val="95"/>
              </a:spcBef>
            </a:pPr>
            <a:r>
              <a:rPr sz="12500" spc="715" dirty="0"/>
              <a:t>Great </a:t>
            </a:r>
            <a:r>
              <a:rPr sz="12500" spc="680" dirty="0"/>
              <a:t>Work </a:t>
            </a:r>
            <a:r>
              <a:rPr sz="12500" spc="465" dirty="0"/>
              <a:t>Today!</a:t>
            </a:r>
            <a:endParaRPr sz="12500" dirty="0"/>
          </a:p>
        </p:txBody>
      </p:sp>
      <p:sp>
        <p:nvSpPr>
          <p:cNvPr id="3" name="object 3"/>
          <p:cNvSpPr/>
          <p:nvPr/>
        </p:nvSpPr>
        <p:spPr>
          <a:xfrm>
            <a:off x="71049" y="8225940"/>
            <a:ext cx="746125" cy="784860"/>
          </a:xfrm>
          <a:custGeom>
            <a:avLst/>
            <a:gdLst/>
            <a:ahLst/>
            <a:cxnLst/>
            <a:rect l="l" t="t" r="r" b="b"/>
            <a:pathLst>
              <a:path w="746125" h="784859">
                <a:moveTo>
                  <a:pt x="516272" y="782664"/>
                </a:moveTo>
                <a:lnTo>
                  <a:pt x="464691" y="774952"/>
                </a:lnTo>
                <a:lnTo>
                  <a:pt x="420704" y="728160"/>
                </a:lnTo>
                <a:lnTo>
                  <a:pt x="401829" y="685682"/>
                </a:lnTo>
                <a:lnTo>
                  <a:pt x="389021" y="640295"/>
                </a:lnTo>
                <a:lnTo>
                  <a:pt x="377543" y="594417"/>
                </a:lnTo>
                <a:lnTo>
                  <a:pt x="373391" y="578576"/>
                </a:lnTo>
                <a:lnTo>
                  <a:pt x="358989" y="519385"/>
                </a:lnTo>
                <a:lnTo>
                  <a:pt x="334319" y="555247"/>
                </a:lnTo>
                <a:lnTo>
                  <a:pt x="311772" y="588224"/>
                </a:lnTo>
                <a:lnTo>
                  <a:pt x="290256" y="618983"/>
                </a:lnTo>
                <a:lnTo>
                  <a:pt x="254759" y="664996"/>
                </a:lnTo>
                <a:lnTo>
                  <a:pt x="224061" y="696395"/>
                </a:lnTo>
                <a:lnTo>
                  <a:pt x="186108" y="725641"/>
                </a:lnTo>
                <a:lnTo>
                  <a:pt x="163578" y="729451"/>
                </a:lnTo>
                <a:lnTo>
                  <a:pt x="141337" y="724282"/>
                </a:lnTo>
                <a:lnTo>
                  <a:pt x="120246" y="711565"/>
                </a:lnTo>
                <a:lnTo>
                  <a:pt x="104008" y="693298"/>
                </a:lnTo>
                <a:lnTo>
                  <a:pt x="96601" y="672270"/>
                </a:lnTo>
                <a:lnTo>
                  <a:pt x="97893" y="649981"/>
                </a:lnTo>
                <a:lnTo>
                  <a:pt x="130942" y="594327"/>
                </a:lnTo>
                <a:lnTo>
                  <a:pt x="155261" y="561468"/>
                </a:lnTo>
                <a:lnTo>
                  <a:pt x="204966" y="496467"/>
                </a:lnTo>
                <a:lnTo>
                  <a:pt x="240387" y="453019"/>
                </a:lnTo>
                <a:lnTo>
                  <a:pt x="109022" y="395050"/>
                </a:lnTo>
                <a:lnTo>
                  <a:pt x="66946" y="376403"/>
                </a:lnTo>
                <a:lnTo>
                  <a:pt x="20213" y="350993"/>
                </a:lnTo>
                <a:lnTo>
                  <a:pt x="0" y="322510"/>
                </a:lnTo>
                <a:lnTo>
                  <a:pt x="2150" y="302230"/>
                </a:lnTo>
                <a:lnTo>
                  <a:pt x="13440" y="282397"/>
                </a:lnTo>
                <a:lnTo>
                  <a:pt x="29785" y="271038"/>
                </a:lnTo>
                <a:lnTo>
                  <a:pt x="49511" y="267153"/>
                </a:lnTo>
                <a:lnTo>
                  <a:pt x="70942" y="269744"/>
                </a:lnTo>
                <a:lnTo>
                  <a:pt x="115494" y="281693"/>
                </a:lnTo>
                <a:lnTo>
                  <a:pt x="159808" y="294586"/>
                </a:lnTo>
                <a:lnTo>
                  <a:pt x="260207" y="324783"/>
                </a:lnTo>
                <a:lnTo>
                  <a:pt x="306692" y="339065"/>
                </a:lnTo>
                <a:lnTo>
                  <a:pt x="296260" y="308583"/>
                </a:lnTo>
                <a:lnTo>
                  <a:pt x="265030" y="192502"/>
                </a:lnTo>
                <a:lnTo>
                  <a:pt x="253255" y="146315"/>
                </a:lnTo>
                <a:lnTo>
                  <a:pt x="241744" y="100065"/>
                </a:lnTo>
                <a:lnTo>
                  <a:pt x="230620" y="53725"/>
                </a:lnTo>
                <a:lnTo>
                  <a:pt x="229388" y="31921"/>
                </a:lnTo>
                <a:lnTo>
                  <a:pt x="236474" y="15235"/>
                </a:lnTo>
                <a:lnTo>
                  <a:pt x="251059" y="4362"/>
                </a:lnTo>
                <a:lnTo>
                  <a:pt x="272325" y="0"/>
                </a:lnTo>
                <a:lnTo>
                  <a:pt x="281510" y="1489"/>
                </a:lnTo>
                <a:lnTo>
                  <a:pt x="325551" y="68387"/>
                </a:lnTo>
                <a:lnTo>
                  <a:pt x="345724" y="117985"/>
                </a:lnTo>
                <a:lnTo>
                  <a:pt x="365907" y="168433"/>
                </a:lnTo>
                <a:lnTo>
                  <a:pt x="407497" y="273077"/>
                </a:lnTo>
                <a:lnTo>
                  <a:pt x="425277" y="254262"/>
                </a:lnTo>
                <a:lnTo>
                  <a:pt x="457062" y="220795"/>
                </a:lnTo>
                <a:lnTo>
                  <a:pt x="490584" y="189966"/>
                </a:lnTo>
                <a:lnTo>
                  <a:pt x="527969" y="160172"/>
                </a:lnTo>
                <a:lnTo>
                  <a:pt x="558987" y="144755"/>
                </a:lnTo>
                <a:lnTo>
                  <a:pt x="572345" y="145383"/>
                </a:lnTo>
                <a:lnTo>
                  <a:pt x="585538" y="148960"/>
                </a:lnTo>
                <a:lnTo>
                  <a:pt x="596020" y="154880"/>
                </a:lnTo>
                <a:lnTo>
                  <a:pt x="599754" y="162712"/>
                </a:lnTo>
                <a:lnTo>
                  <a:pt x="600435" y="174994"/>
                </a:lnTo>
                <a:lnTo>
                  <a:pt x="598403" y="188316"/>
                </a:lnTo>
                <a:lnTo>
                  <a:pt x="593995" y="199271"/>
                </a:lnTo>
                <a:lnTo>
                  <a:pt x="569272" y="236946"/>
                </a:lnTo>
                <a:lnTo>
                  <a:pt x="543696" y="274080"/>
                </a:lnTo>
                <a:lnTo>
                  <a:pt x="491767" y="347855"/>
                </a:lnTo>
                <a:lnTo>
                  <a:pt x="466842" y="384122"/>
                </a:lnTo>
                <a:lnTo>
                  <a:pt x="551337" y="411116"/>
                </a:lnTo>
                <a:lnTo>
                  <a:pt x="592075" y="424405"/>
                </a:lnTo>
                <a:lnTo>
                  <a:pt x="632188" y="438181"/>
                </a:lnTo>
                <a:lnTo>
                  <a:pt x="671232" y="453897"/>
                </a:lnTo>
                <a:lnTo>
                  <a:pt x="707879" y="474115"/>
                </a:lnTo>
                <a:lnTo>
                  <a:pt x="741110" y="510282"/>
                </a:lnTo>
                <a:lnTo>
                  <a:pt x="746005" y="533413"/>
                </a:lnTo>
                <a:lnTo>
                  <a:pt x="740205" y="560027"/>
                </a:lnTo>
                <a:lnTo>
                  <a:pt x="726428" y="583138"/>
                </a:lnTo>
                <a:lnTo>
                  <a:pt x="708016" y="597887"/>
                </a:lnTo>
                <a:lnTo>
                  <a:pt x="685302" y="603856"/>
                </a:lnTo>
                <a:lnTo>
                  <a:pt x="658617" y="600623"/>
                </a:lnTo>
                <a:lnTo>
                  <a:pt x="625559" y="590917"/>
                </a:lnTo>
                <a:lnTo>
                  <a:pt x="592065" y="580372"/>
                </a:lnTo>
                <a:lnTo>
                  <a:pt x="520893" y="557424"/>
                </a:lnTo>
                <a:lnTo>
                  <a:pt x="539507" y="612396"/>
                </a:lnTo>
                <a:lnTo>
                  <a:pt x="556163" y="665435"/>
                </a:lnTo>
                <a:lnTo>
                  <a:pt x="566263" y="712439"/>
                </a:lnTo>
                <a:lnTo>
                  <a:pt x="563977" y="726308"/>
                </a:lnTo>
                <a:lnTo>
                  <a:pt x="555833" y="743442"/>
                </a:lnTo>
                <a:lnTo>
                  <a:pt x="544663" y="759923"/>
                </a:lnTo>
                <a:lnTo>
                  <a:pt x="531223" y="773685"/>
                </a:lnTo>
                <a:lnTo>
                  <a:pt x="516272" y="782664"/>
                </a:lnTo>
                <a:close/>
              </a:path>
            </a:pathLst>
          </a:custGeom>
          <a:solidFill>
            <a:srgbClr val="6AABAF"/>
          </a:solidFill>
        </p:spPr>
        <p:txBody>
          <a:bodyPr wrap="square" lIns="0" tIns="0" rIns="0" bIns="0" rtlCol="0"/>
          <a:lstStyle/>
          <a:p>
            <a:endParaRPr/>
          </a:p>
        </p:txBody>
      </p:sp>
      <p:sp>
        <p:nvSpPr>
          <p:cNvPr id="4" name="object 4"/>
          <p:cNvSpPr/>
          <p:nvPr/>
        </p:nvSpPr>
        <p:spPr>
          <a:xfrm>
            <a:off x="426375" y="9578388"/>
            <a:ext cx="387985" cy="414655"/>
          </a:xfrm>
          <a:custGeom>
            <a:avLst/>
            <a:gdLst/>
            <a:ahLst/>
            <a:cxnLst/>
            <a:rect l="l" t="t" r="r" b="b"/>
            <a:pathLst>
              <a:path w="387984" h="414654">
                <a:moveTo>
                  <a:pt x="80772" y="411097"/>
                </a:moveTo>
                <a:lnTo>
                  <a:pt x="62388" y="414392"/>
                </a:lnTo>
                <a:lnTo>
                  <a:pt x="42203" y="407787"/>
                </a:lnTo>
                <a:lnTo>
                  <a:pt x="26658" y="393783"/>
                </a:lnTo>
                <a:lnTo>
                  <a:pt x="20378" y="376843"/>
                </a:lnTo>
                <a:lnTo>
                  <a:pt x="21917" y="357917"/>
                </a:lnTo>
                <a:lnTo>
                  <a:pt x="29832" y="337956"/>
                </a:lnTo>
                <a:lnTo>
                  <a:pt x="39777" y="318257"/>
                </a:lnTo>
                <a:lnTo>
                  <a:pt x="49417" y="298392"/>
                </a:lnTo>
                <a:lnTo>
                  <a:pt x="59292" y="278672"/>
                </a:lnTo>
                <a:lnTo>
                  <a:pt x="69944" y="259409"/>
                </a:lnTo>
                <a:lnTo>
                  <a:pt x="77414" y="241831"/>
                </a:lnTo>
                <a:lnTo>
                  <a:pt x="76822" y="227720"/>
                </a:lnTo>
                <a:lnTo>
                  <a:pt x="68309" y="216561"/>
                </a:lnTo>
                <a:lnTo>
                  <a:pt x="52018" y="207837"/>
                </a:lnTo>
                <a:lnTo>
                  <a:pt x="28583" y="196404"/>
                </a:lnTo>
                <a:lnTo>
                  <a:pt x="9960" y="180812"/>
                </a:lnTo>
                <a:lnTo>
                  <a:pt x="0" y="161025"/>
                </a:lnTo>
                <a:lnTo>
                  <a:pt x="2550" y="137011"/>
                </a:lnTo>
                <a:lnTo>
                  <a:pt x="17764" y="117593"/>
                </a:lnTo>
                <a:lnTo>
                  <a:pt x="39216" y="112467"/>
                </a:lnTo>
                <a:lnTo>
                  <a:pt x="63696" y="115630"/>
                </a:lnTo>
                <a:lnTo>
                  <a:pt x="87996" y="121081"/>
                </a:lnTo>
                <a:lnTo>
                  <a:pt x="98052" y="123606"/>
                </a:lnTo>
                <a:lnTo>
                  <a:pt x="108239" y="126953"/>
                </a:lnTo>
                <a:lnTo>
                  <a:pt x="118914" y="130795"/>
                </a:lnTo>
                <a:lnTo>
                  <a:pt x="130437" y="134806"/>
                </a:lnTo>
                <a:lnTo>
                  <a:pt x="145593" y="107874"/>
                </a:lnTo>
                <a:lnTo>
                  <a:pt x="159930" y="81893"/>
                </a:lnTo>
                <a:lnTo>
                  <a:pt x="174639" y="57283"/>
                </a:lnTo>
                <a:lnTo>
                  <a:pt x="203007" y="22086"/>
                </a:lnTo>
                <a:lnTo>
                  <a:pt x="250161" y="0"/>
                </a:lnTo>
                <a:lnTo>
                  <a:pt x="268184" y="2218"/>
                </a:lnTo>
                <a:lnTo>
                  <a:pt x="279118" y="11302"/>
                </a:lnTo>
                <a:lnTo>
                  <a:pt x="281844" y="26742"/>
                </a:lnTo>
                <a:lnTo>
                  <a:pt x="275239" y="48027"/>
                </a:lnTo>
                <a:lnTo>
                  <a:pt x="262261" y="77389"/>
                </a:lnTo>
                <a:lnTo>
                  <a:pt x="250670" y="107666"/>
                </a:lnTo>
                <a:lnTo>
                  <a:pt x="239568" y="138672"/>
                </a:lnTo>
                <a:lnTo>
                  <a:pt x="228060" y="170217"/>
                </a:lnTo>
                <a:lnTo>
                  <a:pt x="297709" y="197366"/>
                </a:lnTo>
                <a:lnTo>
                  <a:pt x="319948" y="206276"/>
                </a:lnTo>
                <a:lnTo>
                  <a:pt x="344682" y="215058"/>
                </a:lnTo>
                <a:lnTo>
                  <a:pt x="355934" y="220473"/>
                </a:lnTo>
                <a:lnTo>
                  <a:pt x="364452" y="227925"/>
                </a:lnTo>
                <a:lnTo>
                  <a:pt x="374153" y="242222"/>
                </a:lnTo>
                <a:lnTo>
                  <a:pt x="382548" y="258274"/>
                </a:lnTo>
                <a:lnTo>
                  <a:pt x="387494" y="274111"/>
                </a:lnTo>
                <a:lnTo>
                  <a:pt x="386851" y="287761"/>
                </a:lnTo>
                <a:lnTo>
                  <a:pt x="378582" y="298512"/>
                </a:lnTo>
                <a:lnTo>
                  <a:pt x="363975" y="307807"/>
                </a:lnTo>
                <a:lnTo>
                  <a:pt x="346902" y="313960"/>
                </a:lnTo>
                <a:lnTo>
                  <a:pt x="331235" y="315280"/>
                </a:lnTo>
                <a:lnTo>
                  <a:pt x="301668" y="310047"/>
                </a:lnTo>
                <a:lnTo>
                  <a:pt x="272395" y="302244"/>
                </a:lnTo>
                <a:lnTo>
                  <a:pt x="243381" y="292905"/>
                </a:lnTo>
                <a:lnTo>
                  <a:pt x="214589" y="283061"/>
                </a:lnTo>
                <a:lnTo>
                  <a:pt x="196056" y="278776"/>
                </a:lnTo>
                <a:lnTo>
                  <a:pt x="180816" y="280465"/>
                </a:lnTo>
                <a:lnTo>
                  <a:pt x="168266" y="289162"/>
                </a:lnTo>
                <a:lnTo>
                  <a:pt x="157808" y="305904"/>
                </a:lnTo>
                <a:lnTo>
                  <a:pt x="147622" y="326481"/>
                </a:lnTo>
                <a:lnTo>
                  <a:pt x="136207" y="346527"/>
                </a:lnTo>
                <a:lnTo>
                  <a:pt x="123808" y="366021"/>
                </a:lnTo>
                <a:lnTo>
                  <a:pt x="110674" y="384942"/>
                </a:lnTo>
                <a:lnTo>
                  <a:pt x="96989" y="400436"/>
                </a:lnTo>
                <a:lnTo>
                  <a:pt x="80772" y="411097"/>
                </a:lnTo>
                <a:close/>
              </a:path>
            </a:pathLst>
          </a:custGeom>
          <a:solidFill>
            <a:srgbClr val="E3F2F4"/>
          </a:solidFill>
        </p:spPr>
        <p:txBody>
          <a:bodyPr wrap="square" lIns="0" tIns="0" rIns="0" bIns="0" rtlCol="0"/>
          <a:lstStyle/>
          <a:p>
            <a:endParaRPr/>
          </a:p>
        </p:txBody>
      </p:sp>
      <p:pic>
        <p:nvPicPr>
          <p:cNvPr id="5" name="object 5"/>
          <p:cNvPicPr/>
          <p:nvPr/>
        </p:nvPicPr>
        <p:blipFill>
          <a:blip r:embed="rId3" cstate="print"/>
          <a:stretch>
            <a:fillRect/>
          </a:stretch>
        </p:blipFill>
        <p:spPr>
          <a:xfrm>
            <a:off x="0" y="9405407"/>
            <a:ext cx="64991" cy="235824"/>
          </a:xfrm>
          <a:prstGeom prst="rect">
            <a:avLst/>
          </a:prstGeom>
        </p:spPr>
      </p:pic>
      <p:sp>
        <p:nvSpPr>
          <p:cNvPr id="6" name="object 6"/>
          <p:cNvSpPr/>
          <p:nvPr/>
        </p:nvSpPr>
        <p:spPr>
          <a:xfrm>
            <a:off x="16301648" y="0"/>
            <a:ext cx="746125" cy="781685"/>
          </a:xfrm>
          <a:custGeom>
            <a:avLst/>
            <a:gdLst/>
            <a:ahLst/>
            <a:cxnLst/>
            <a:rect l="l" t="t" r="r" b="b"/>
            <a:pathLst>
              <a:path w="746125" h="781685">
                <a:moveTo>
                  <a:pt x="516272" y="779005"/>
                </a:moveTo>
                <a:lnTo>
                  <a:pt x="464691" y="771293"/>
                </a:lnTo>
                <a:lnTo>
                  <a:pt x="420704" y="724501"/>
                </a:lnTo>
                <a:lnTo>
                  <a:pt x="401829" y="682023"/>
                </a:lnTo>
                <a:lnTo>
                  <a:pt x="389021" y="636636"/>
                </a:lnTo>
                <a:lnTo>
                  <a:pt x="377543" y="590758"/>
                </a:lnTo>
                <a:lnTo>
                  <a:pt x="373391" y="574917"/>
                </a:lnTo>
                <a:lnTo>
                  <a:pt x="358989" y="515726"/>
                </a:lnTo>
                <a:lnTo>
                  <a:pt x="334319" y="551588"/>
                </a:lnTo>
                <a:lnTo>
                  <a:pt x="311772" y="584565"/>
                </a:lnTo>
                <a:lnTo>
                  <a:pt x="290256" y="615324"/>
                </a:lnTo>
                <a:lnTo>
                  <a:pt x="254759" y="661337"/>
                </a:lnTo>
                <a:lnTo>
                  <a:pt x="224061" y="692736"/>
                </a:lnTo>
                <a:lnTo>
                  <a:pt x="186108" y="721981"/>
                </a:lnTo>
                <a:lnTo>
                  <a:pt x="163578" y="725792"/>
                </a:lnTo>
                <a:lnTo>
                  <a:pt x="141337" y="720623"/>
                </a:lnTo>
                <a:lnTo>
                  <a:pt x="120246" y="707906"/>
                </a:lnTo>
                <a:lnTo>
                  <a:pt x="104008" y="689639"/>
                </a:lnTo>
                <a:lnTo>
                  <a:pt x="96601" y="668611"/>
                </a:lnTo>
                <a:lnTo>
                  <a:pt x="97893" y="646322"/>
                </a:lnTo>
                <a:lnTo>
                  <a:pt x="130942" y="590668"/>
                </a:lnTo>
                <a:lnTo>
                  <a:pt x="155261" y="557809"/>
                </a:lnTo>
                <a:lnTo>
                  <a:pt x="204966" y="492808"/>
                </a:lnTo>
                <a:lnTo>
                  <a:pt x="240387" y="449360"/>
                </a:lnTo>
                <a:lnTo>
                  <a:pt x="109022" y="391391"/>
                </a:lnTo>
                <a:lnTo>
                  <a:pt x="66946" y="372744"/>
                </a:lnTo>
                <a:lnTo>
                  <a:pt x="20213" y="347334"/>
                </a:lnTo>
                <a:lnTo>
                  <a:pt x="0" y="318851"/>
                </a:lnTo>
                <a:lnTo>
                  <a:pt x="2150" y="298571"/>
                </a:lnTo>
                <a:lnTo>
                  <a:pt x="13440" y="278738"/>
                </a:lnTo>
                <a:lnTo>
                  <a:pt x="29785" y="267379"/>
                </a:lnTo>
                <a:lnTo>
                  <a:pt x="49511" y="263494"/>
                </a:lnTo>
                <a:lnTo>
                  <a:pt x="70942" y="266085"/>
                </a:lnTo>
                <a:lnTo>
                  <a:pt x="115494" y="278034"/>
                </a:lnTo>
                <a:lnTo>
                  <a:pt x="159808" y="290927"/>
                </a:lnTo>
                <a:lnTo>
                  <a:pt x="260207" y="321124"/>
                </a:lnTo>
                <a:lnTo>
                  <a:pt x="306692" y="335406"/>
                </a:lnTo>
                <a:lnTo>
                  <a:pt x="296260" y="304924"/>
                </a:lnTo>
                <a:lnTo>
                  <a:pt x="265030" y="188843"/>
                </a:lnTo>
                <a:lnTo>
                  <a:pt x="253255" y="142656"/>
                </a:lnTo>
                <a:lnTo>
                  <a:pt x="241744" y="96406"/>
                </a:lnTo>
                <a:lnTo>
                  <a:pt x="230620" y="50066"/>
                </a:lnTo>
                <a:lnTo>
                  <a:pt x="229388" y="28262"/>
                </a:lnTo>
                <a:lnTo>
                  <a:pt x="236474" y="11576"/>
                </a:lnTo>
                <a:lnTo>
                  <a:pt x="251059" y="703"/>
                </a:lnTo>
                <a:lnTo>
                  <a:pt x="254487" y="0"/>
                </a:lnTo>
                <a:lnTo>
                  <a:pt x="286345" y="0"/>
                </a:lnTo>
                <a:lnTo>
                  <a:pt x="325551" y="64728"/>
                </a:lnTo>
                <a:lnTo>
                  <a:pt x="345724" y="114326"/>
                </a:lnTo>
                <a:lnTo>
                  <a:pt x="365907" y="164774"/>
                </a:lnTo>
                <a:lnTo>
                  <a:pt x="407497" y="269418"/>
                </a:lnTo>
                <a:lnTo>
                  <a:pt x="425277" y="250603"/>
                </a:lnTo>
                <a:lnTo>
                  <a:pt x="457062" y="217136"/>
                </a:lnTo>
                <a:lnTo>
                  <a:pt x="490584" y="186307"/>
                </a:lnTo>
                <a:lnTo>
                  <a:pt x="527969" y="156513"/>
                </a:lnTo>
                <a:lnTo>
                  <a:pt x="558987" y="141096"/>
                </a:lnTo>
                <a:lnTo>
                  <a:pt x="572345" y="141723"/>
                </a:lnTo>
                <a:lnTo>
                  <a:pt x="585538" y="145301"/>
                </a:lnTo>
                <a:lnTo>
                  <a:pt x="596020" y="151221"/>
                </a:lnTo>
                <a:lnTo>
                  <a:pt x="599754" y="159053"/>
                </a:lnTo>
                <a:lnTo>
                  <a:pt x="600435" y="171335"/>
                </a:lnTo>
                <a:lnTo>
                  <a:pt x="598403" y="184657"/>
                </a:lnTo>
                <a:lnTo>
                  <a:pt x="593995" y="195612"/>
                </a:lnTo>
                <a:lnTo>
                  <a:pt x="569272" y="233287"/>
                </a:lnTo>
                <a:lnTo>
                  <a:pt x="543696" y="270421"/>
                </a:lnTo>
                <a:lnTo>
                  <a:pt x="491767" y="344196"/>
                </a:lnTo>
                <a:lnTo>
                  <a:pt x="466842" y="380463"/>
                </a:lnTo>
                <a:lnTo>
                  <a:pt x="551337" y="407457"/>
                </a:lnTo>
                <a:lnTo>
                  <a:pt x="592075" y="420746"/>
                </a:lnTo>
                <a:lnTo>
                  <a:pt x="632188" y="434522"/>
                </a:lnTo>
                <a:lnTo>
                  <a:pt x="671232" y="450238"/>
                </a:lnTo>
                <a:lnTo>
                  <a:pt x="707879" y="470456"/>
                </a:lnTo>
                <a:lnTo>
                  <a:pt x="741110" y="506623"/>
                </a:lnTo>
                <a:lnTo>
                  <a:pt x="746005" y="529753"/>
                </a:lnTo>
                <a:lnTo>
                  <a:pt x="740205" y="556368"/>
                </a:lnTo>
                <a:lnTo>
                  <a:pt x="726428" y="579479"/>
                </a:lnTo>
                <a:lnTo>
                  <a:pt x="708016" y="594228"/>
                </a:lnTo>
                <a:lnTo>
                  <a:pt x="685302" y="600197"/>
                </a:lnTo>
                <a:lnTo>
                  <a:pt x="658617" y="596964"/>
                </a:lnTo>
                <a:lnTo>
                  <a:pt x="625559" y="587258"/>
                </a:lnTo>
                <a:lnTo>
                  <a:pt x="592065" y="576713"/>
                </a:lnTo>
                <a:lnTo>
                  <a:pt x="520893" y="553764"/>
                </a:lnTo>
                <a:lnTo>
                  <a:pt x="539507" y="608737"/>
                </a:lnTo>
                <a:lnTo>
                  <a:pt x="556163" y="661776"/>
                </a:lnTo>
                <a:lnTo>
                  <a:pt x="566263" y="708780"/>
                </a:lnTo>
                <a:lnTo>
                  <a:pt x="563977" y="722649"/>
                </a:lnTo>
                <a:lnTo>
                  <a:pt x="555833" y="739783"/>
                </a:lnTo>
                <a:lnTo>
                  <a:pt x="544663" y="756264"/>
                </a:lnTo>
                <a:lnTo>
                  <a:pt x="531223" y="770026"/>
                </a:lnTo>
                <a:lnTo>
                  <a:pt x="516272" y="779005"/>
                </a:lnTo>
                <a:close/>
              </a:path>
            </a:pathLst>
          </a:custGeom>
          <a:solidFill>
            <a:srgbClr val="6AABAF"/>
          </a:solidFill>
        </p:spPr>
        <p:txBody>
          <a:bodyPr wrap="square" lIns="0" tIns="0" rIns="0" bIns="0" rtlCol="0"/>
          <a:lstStyle/>
          <a:p>
            <a:endParaRPr/>
          </a:p>
        </p:txBody>
      </p:sp>
      <p:sp>
        <p:nvSpPr>
          <p:cNvPr id="7" name="object 7"/>
          <p:cNvSpPr/>
          <p:nvPr/>
        </p:nvSpPr>
        <p:spPr>
          <a:xfrm>
            <a:off x="17595206" y="127800"/>
            <a:ext cx="282575" cy="281940"/>
          </a:xfrm>
          <a:custGeom>
            <a:avLst/>
            <a:gdLst/>
            <a:ahLst/>
            <a:cxnLst/>
            <a:rect l="l" t="t" r="r" b="b"/>
            <a:pathLst>
              <a:path w="282575" h="281940">
                <a:moveTo>
                  <a:pt x="191659" y="271662"/>
                </a:moveTo>
                <a:lnTo>
                  <a:pt x="141806" y="281481"/>
                </a:lnTo>
                <a:lnTo>
                  <a:pt x="96248" y="274238"/>
                </a:lnTo>
                <a:lnTo>
                  <a:pt x="57272" y="252960"/>
                </a:lnTo>
                <a:lnTo>
                  <a:pt x="27165" y="220675"/>
                </a:lnTo>
                <a:lnTo>
                  <a:pt x="8216" y="180410"/>
                </a:lnTo>
                <a:lnTo>
                  <a:pt x="0" y="137917"/>
                </a:lnTo>
                <a:lnTo>
                  <a:pt x="2413" y="98264"/>
                </a:lnTo>
                <a:lnTo>
                  <a:pt x="17982" y="62581"/>
                </a:lnTo>
                <a:lnTo>
                  <a:pt x="49230" y="31996"/>
                </a:lnTo>
                <a:lnTo>
                  <a:pt x="98682" y="7637"/>
                </a:lnTo>
                <a:lnTo>
                  <a:pt x="141761" y="0"/>
                </a:lnTo>
                <a:lnTo>
                  <a:pt x="185299" y="5239"/>
                </a:lnTo>
                <a:lnTo>
                  <a:pt x="224924" y="21950"/>
                </a:lnTo>
                <a:lnTo>
                  <a:pt x="254397" y="47137"/>
                </a:lnTo>
                <a:lnTo>
                  <a:pt x="117532" y="92455"/>
                </a:lnTo>
                <a:lnTo>
                  <a:pt x="108884" y="111757"/>
                </a:lnTo>
                <a:lnTo>
                  <a:pt x="100932" y="128677"/>
                </a:lnTo>
                <a:lnTo>
                  <a:pt x="95700" y="141150"/>
                </a:lnTo>
                <a:lnTo>
                  <a:pt x="95210" y="147109"/>
                </a:lnTo>
                <a:lnTo>
                  <a:pt x="110242" y="157460"/>
                </a:lnTo>
                <a:lnTo>
                  <a:pt x="126360" y="166435"/>
                </a:lnTo>
                <a:lnTo>
                  <a:pt x="159662" y="183032"/>
                </a:lnTo>
                <a:lnTo>
                  <a:pt x="281762" y="142603"/>
                </a:lnTo>
                <a:lnTo>
                  <a:pt x="280282" y="173955"/>
                </a:lnTo>
                <a:lnTo>
                  <a:pt x="266045" y="216380"/>
                </a:lnTo>
                <a:lnTo>
                  <a:pt x="237311" y="250591"/>
                </a:lnTo>
                <a:lnTo>
                  <a:pt x="191659" y="271662"/>
                </a:lnTo>
                <a:close/>
              </a:path>
              <a:path w="282575" h="281940">
                <a:moveTo>
                  <a:pt x="281762" y="142603"/>
                </a:moveTo>
                <a:lnTo>
                  <a:pt x="159662" y="183032"/>
                </a:lnTo>
                <a:lnTo>
                  <a:pt x="166161" y="168291"/>
                </a:lnTo>
                <a:lnTo>
                  <a:pt x="173254" y="153365"/>
                </a:lnTo>
                <a:lnTo>
                  <a:pt x="178124" y="139133"/>
                </a:lnTo>
                <a:lnTo>
                  <a:pt x="177959" y="126479"/>
                </a:lnTo>
                <a:lnTo>
                  <a:pt x="170733" y="117629"/>
                </a:lnTo>
                <a:lnTo>
                  <a:pt x="156783" y="110035"/>
                </a:lnTo>
                <a:lnTo>
                  <a:pt x="138314" y="102157"/>
                </a:lnTo>
                <a:lnTo>
                  <a:pt x="117532" y="92455"/>
                </a:lnTo>
                <a:lnTo>
                  <a:pt x="254397" y="47137"/>
                </a:lnTo>
                <a:lnTo>
                  <a:pt x="256261" y="48729"/>
                </a:lnTo>
                <a:lnTo>
                  <a:pt x="274938" y="84173"/>
                </a:lnTo>
                <a:lnTo>
                  <a:pt x="282440" y="128244"/>
                </a:lnTo>
                <a:lnTo>
                  <a:pt x="281762" y="142603"/>
                </a:lnTo>
                <a:close/>
              </a:path>
            </a:pathLst>
          </a:custGeom>
          <a:solidFill>
            <a:srgbClr val="E3F2F4"/>
          </a:solidFill>
        </p:spPr>
        <p:txBody>
          <a:bodyPr wrap="square" lIns="0" tIns="0" rIns="0" bIns="0" rtlCol="0"/>
          <a:lstStyle/>
          <a:p>
            <a:endParaRPr/>
          </a:p>
        </p:txBody>
      </p:sp>
      <p:sp>
        <p:nvSpPr>
          <p:cNvPr id="8" name="AutoShape 2" descr="已產生圖像">
            <a:extLst>
              <a:ext uri="{FF2B5EF4-FFF2-40B4-BE49-F238E27FC236}">
                <a16:creationId xmlns:a16="http://schemas.microsoft.com/office/drawing/2014/main" id="{476EACEB-8D02-4E1B-98C3-AE14D6A2E829}"/>
              </a:ext>
            </a:extLst>
          </p:cNvPr>
          <p:cNvSpPr>
            <a:spLocks noChangeAspect="1" noChangeArrowheads="1"/>
          </p:cNvSpPr>
          <p:nvPr/>
        </p:nvSpPr>
        <p:spPr bwMode="auto">
          <a:xfrm>
            <a:off x="8991600" y="4991100"/>
            <a:ext cx="2514600" cy="2514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9" name="投影片編號版面配置區 8">
            <a:extLst>
              <a:ext uri="{FF2B5EF4-FFF2-40B4-BE49-F238E27FC236}">
                <a16:creationId xmlns:a16="http://schemas.microsoft.com/office/drawing/2014/main" id="{ABEB8DFA-DE46-4841-A214-E15780C98ED0}"/>
              </a:ext>
            </a:extLst>
          </p:cNvPr>
          <p:cNvSpPr>
            <a:spLocks noGrp="1"/>
          </p:cNvSpPr>
          <p:nvPr>
            <p:ph type="sldNum" sz="quarter" idx="7"/>
          </p:nvPr>
        </p:nvSpPr>
        <p:spPr/>
        <p:txBody>
          <a:bodyPr/>
          <a:lstStyle/>
          <a:p>
            <a:fld id="{B6F15528-21DE-4FAA-801E-634DDDAF4B2B}" type="slidenum">
              <a:rPr lang="en-US" altLang="zh-TW" smtClean="0"/>
              <a:t>45</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sp>
        <p:nvSpPr>
          <p:cNvPr id="924" name="Google Shape;924;p47"/>
          <p:cNvSpPr/>
          <p:nvPr/>
        </p:nvSpPr>
        <p:spPr>
          <a:xfrm>
            <a:off x="1571340" y="9871908"/>
            <a:ext cx="14049660" cy="372426"/>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algn="l" rtl="0"/>
            <a:endParaRPr sz="2700">
              <a:solidFill>
                <a:schemeClr val="dk1"/>
              </a:solidFill>
              <a:latin typeface="Calibri"/>
              <a:ea typeface="Calibri"/>
              <a:cs typeface="Calibri"/>
              <a:sym typeface="Calibri"/>
            </a:endParaRPr>
          </a:p>
        </p:txBody>
      </p:sp>
      <p:sp>
        <p:nvSpPr>
          <p:cNvPr id="920" name="Google Shape;920;p47"/>
          <p:cNvSpPr/>
          <p:nvPr/>
        </p:nvSpPr>
        <p:spPr>
          <a:xfrm>
            <a:off x="2287142" y="1142"/>
            <a:ext cx="1371600" cy="0"/>
          </a:xfrm>
          <a:custGeom>
            <a:avLst/>
            <a:gdLst/>
            <a:ahLst/>
            <a:cxnLst/>
            <a:rect l="l" t="t" r="r" b="b"/>
            <a:pathLst>
              <a:path w="914400" h="120000" extrusionOk="0">
                <a:moveTo>
                  <a:pt x="0" y="0"/>
                </a:moveTo>
                <a:lnTo>
                  <a:pt x="914400" y="0"/>
                </a:lnTo>
              </a:path>
            </a:pathLst>
          </a:custGeom>
          <a:noFill/>
          <a:ln w="9525" cap="flat" cmpd="sng">
            <a:solidFill>
              <a:srgbClr val="FBFFFF"/>
            </a:solidFill>
            <a:prstDash val="solid"/>
            <a:round/>
            <a:headEnd type="none" w="sm" len="sm"/>
            <a:tailEnd type="none" w="sm" len="sm"/>
          </a:ln>
        </p:spPr>
        <p:txBody>
          <a:bodyPr spcFirstLastPara="1" wrap="square" lIns="0" tIns="0" rIns="0" bIns="0" anchor="t" anchorCtr="0">
            <a:noAutofit/>
          </a:bodyPr>
          <a:lstStyle/>
          <a:p>
            <a:pPr algn="l" rtl="0"/>
            <a:endParaRPr sz="2700">
              <a:solidFill>
                <a:schemeClr val="dk1"/>
              </a:solidFill>
              <a:latin typeface="Calibri"/>
              <a:ea typeface="Calibri"/>
              <a:cs typeface="Calibri"/>
              <a:sym typeface="Calibri"/>
            </a:endParaRPr>
          </a:p>
        </p:txBody>
      </p:sp>
      <p:sp>
        <p:nvSpPr>
          <p:cNvPr id="921" name="Google Shape;921;p47"/>
          <p:cNvSpPr/>
          <p:nvPr/>
        </p:nvSpPr>
        <p:spPr>
          <a:xfrm>
            <a:off x="2287142" y="1142"/>
            <a:ext cx="1371600" cy="0"/>
          </a:xfrm>
          <a:custGeom>
            <a:avLst/>
            <a:gdLst/>
            <a:ahLst/>
            <a:cxnLst/>
            <a:rect l="l" t="t" r="r" b="b"/>
            <a:pathLst>
              <a:path w="914400" h="120000" extrusionOk="0">
                <a:moveTo>
                  <a:pt x="0" y="0"/>
                </a:moveTo>
                <a:lnTo>
                  <a:pt x="914400" y="0"/>
                </a:lnTo>
              </a:path>
            </a:pathLst>
          </a:custGeom>
          <a:noFill/>
          <a:ln w="9525" cap="flat" cmpd="sng">
            <a:solidFill>
              <a:srgbClr val="FBFFFF"/>
            </a:solidFill>
            <a:prstDash val="solid"/>
            <a:round/>
            <a:headEnd type="none" w="sm" len="sm"/>
            <a:tailEnd type="none" w="sm" len="sm"/>
          </a:ln>
        </p:spPr>
        <p:txBody>
          <a:bodyPr spcFirstLastPara="1" wrap="square" lIns="0" tIns="0" rIns="0" bIns="0" anchor="t" anchorCtr="0">
            <a:noAutofit/>
          </a:bodyPr>
          <a:lstStyle/>
          <a:p>
            <a:pPr algn="l" rtl="0"/>
            <a:endParaRPr sz="2700">
              <a:solidFill>
                <a:schemeClr val="dk1"/>
              </a:solidFill>
              <a:latin typeface="Calibri"/>
              <a:ea typeface="Calibri"/>
              <a:cs typeface="Calibri"/>
              <a:sym typeface="Calibri"/>
            </a:endParaRPr>
          </a:p>
        </p:txBody>
      </p:sp>
      <p:sp>
        <p:nvSpPr>
          <p:cNvPr id="923" name="Google Shape;923;p47"/>
          <p:cNvSpPr txBox="1">
            <a:spLocks noGrp="1"/>
          </p:cNvSpPr>
          <p:nvPr>
            <p:ph type="title"/>
          </p:nvPr>
        </p:nvSpPr>
        <p:spPr>
          <a:xfrm>
            <a:off x="2428169" y="800765"/>
            <a:ext cx="13535025" cy="5337615"/>
          </a:xfrm>
          <a:prstGeom prst="rect">
            <a:avLst/>
          </a:prstGeom>
          <a:noFill/>
          <a:ln>
            <a:noFill/>
          </a:ln>
        </p:spPr>
        <p:txBody>
          <a:bodyPr spcFirstLastPara="1" wrap="square" lIns="0" tIns="19050" rIns="0" bIns="0" anchor="t" anchorCtr="0">
            <a:spAutoFit/>
          </a:bodyPr>
          <a:lstStyle/>
          <a:p>
            <a:pPr marL="19050" marR="7620" rtl="0">
              <a:lnSpc>
                <a:spcPct val="120000"/>
              </a:lnSpc>
            </a:pPr>
            <a:br>
              <a:rPr lang="en-US" sz="7200" b="1" dirty="0">
                <a:solidFill>
                  <a:srgbClr val="72BFC5"/>
                </a:solidFill>
                <a:latin typeface="DFKai-SB"/>
                <a:ea typeface="DFKai-SB"/>
                <a:cs typeface="DFKai-SB"/>
                <a:sym typeface="DFKai-SB"/>
              </a:rPr>
            </a:br>
            <a:br>
              <a:rPr lang="en-US" sz="7200" b="1" dirty="0">
                <a:solidFill>
                  <a:srgbClr val="72BFC5"/>
                </a:solidFill>
                <a:latin typeface="DFKai-SB"/>
                <a:ea typeface="DFKai-SB"/>
                <a:cs typeface="DFKai-SB"/>
                <a:sym typeface="DFKai-SB"/>
              </a:rPr>
            </a:br>
            <a:br>
              <a:rPr lang="en-US" sz="7200" b="1" dirty="0">
                <a:solidFill>
                  <a:srgbClr val="72BFC5"/>
                </a:solidFill>
                <a:latin typeface="DFKai-SB"/>
                <a:ea typeface="DFKai-SB"/>
                <a:cs typeface="DFKai-SB"/>
                <a:sym typeface="DFKai-SB"/>
              </a:rPr>
            </a:br>
            <a:endParaRPr sz="7200" dirty="0">
              <a:latin typeface="DFKai-SB"/>
              <a:ea typeface="DFKai-SB"/>
              <a:cs typeface="DFKai-SB"/>
              <a:sym typeface="DFKai-SB"/>
            </a:endParaRPr>
          </a:p>
        </p:txBody>
      </p:sp>
      <p:sp>
        <p:nvSpPr>
          <p:cNvPr id="925" name="Google Shape;925;p47"/>
          <p:cNvSpPr txBox="1">
            <a:spLocks noGrp="1"/>
          </p:cNvSpPr>
          <p:nvPr>
            <p:ph type="sldNum" sz="quarter" idx="12"/>
          </p:nvPr>
        </p:nvSpPr>
        <p:spPr>
          <a:prstGeom prst="rect">
            <a:avLst/>
          </a:prstGeom>
          <a:noFill/>
          <a:ln>
            <a:noFill/>
          </a:ln>
        </p:spPr>
        <p:txBody>
          <a:bodyPr spcFirstLastPara="1" wrap="square" lIns="0" tIns="0" rIns="0" bIns="0" anchor="t" anchorCtr="0">
            <a:spAutoFit/>
          </a:bodyPr>
          <a:lstStyle/>
          <a:p>
            <a:pPr marL="38100" rtl="0"/>
            <a:fld id="{00000000-1234-1234-1234-123412341234}" type="slidenum">
              <a:rPr lang="en-US"/>
              <a:pPr marL="38100" rtl="0"/>
              <a:t>46</a:t>
            </a:fld>
            <a:endParaRPr/>
          </a:p>
        </p:txBody>
      </p:sp>
      <p:sp>
        <p:nvSpPr>
          <p:cNvPr id="8" name="文字方塊 7">
            <a:extLst>
              <a:ext uri="{FF2B5EF4-FFF2-40B4-BE49-F238E27FC236}">
                <a16:creationId xmlns:a16="http://schemas.microsoft.com/office/drawing/2014/main" id="{58FBA4D2-1922-4D13-A405-5B55F3DBB017}"/>
              </a:ext>
            </a:extLst>
          </p:cNvPr>
          <p:cNvSpPr txBox="1"/>
          <p:nvPr/>
        </p:nvSpPr>
        <p:spPr>
          <a:xfrm>
            <a:off x="14793032" y="4720506"/>
            <a:ext cx="2580569" cy="1446550"/>
          </a:xfrm>
          <a:prstGeom prst="rect">
            <a:avLst/>
          </a:prstGeom>
          <a:noFill/>
        </p:spPr>
        <p:txBody>
          <a:bodyPr wrap="square">
            <a:spAutoFit/>
          </a:bodyPr>
          <a:lstStyle/>
          <a:p>
            <a:r>
              <a:rPr lang="en-US" altLang="zh-TW" sz="4400" b="1" dirty="0" err="1">
                <a:solidFill>
                  <a:srgbClr val="72BFC5"/>
                </a:solidFill>
                <a:latin typeface="DFKai-SB"/>
                <a:ea typeface="DFKai-SB"/>
                <a:cs typeface="DFKai-SB"/>
                <a:sym typeface="DFKai-SB"/>
              </a:rPr>
              <a:t>簡報完畢</a:t>
            </a:r>
            <a:br>
              <a:rPr lang="en-US" altLang="zh-TW" sz="4400" b="1" dirty="0">
                <a:solidFill>
                  <a:srgbClr val="72BFC5"/>
                </a:solidFill>
                <a:latin typeface="DFKai-SB"/>
                <a:ea typeface="DFKai-SB"/>
                <a:cs typeface="DFKai-SB"/>
                <a:sym typeface="DFKai-SB"/>
              </a:rPr>
            </a:br>
            <a:r>
              <a:rPr lang="en-US" altLang="zh-TW" sz="4400" b="1" dirty="0" err="1">
                <a:solidFill>
                  <a:srgbClr val="72BFC5"/>
                </a:solidFill>
                <a:latin typeface="DFKai-SB"/>
                <a:ea typeface="DFKai-SB"/>
                <a:cs typeface="DFKai-SB"/>
                <a:sym typeface="DFKai-SB"/>
              </a:rPr>
              <a:t>謝謝聆聽</a:t>
            </a:r>
            <a:endParaRPr lang="zh-TW" altLang="en-US" sz="4400" dirty="0"/>
          </a:p>
        </p:txBody>
      </p:sp>
    </p:spTree>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BF69529D-45C8-4AF8-BBD1-62ABBB650A60}"/>
              </a:ext>
            </a:extLst>
          </p:cNvPr>
          <p:cNvPicPr>
            <a:picLocks noChangeAspect="1"/>
          </p:cNvPicPr>
          <p:nvPr/>
        </p:nvPicPr>
        <p:blipFill>
          <a:blip r:embed="rId3"/>
          <a:stretch>
            <a:fillRect/>
          </a:stretch>
        </p:blipFill>
        <p:spPr>
          <a:xfrm>
            <a:off x="5029200" y="0"/>
            <a:ext cx="7208795" cy="10289972"/>
          </a:xfrm>
          <a:prstGeom prst="rect">
            <a:avLst/>
          </a:prstGeom>
        </p:spPr>
      </p:pic>
      <p:sp>
        <p:nvSpPr>
          <p:cNvPr id="2" name="標題 1">
            <a:extLst>
              <a:ext uri="{FF2B5EF4-FFF2-40B4-BE49-F238E27FC236}">
                <a16:creationId xmlns:a16="http://schemas.microsoft.com/office/drawing/2014/main" id="{BAB2DC8F-394F-4FC7-B13B-38D7F0FE25EE}"/>
              </a:ext>
            </a:extLst>
          </p:cNvPr>
          <p:cNvSpPr>
            <a:spLocks noGrp="1"/>
          </p:cNvSpPr>
          <p:nvPr>
            <p:ph type="title"/>
          </p:nvPr>
        </p:nvSpPr>
        <p:spPr>
          <a:xfrm>
            <a:off x="14249400" y="5143500"/>
            <a:ext cx="3733800" cy="984885"/>
          </a:xfrm>
        </p:spPr>
        <p:txBody>
          <a:bodyPr/>
          <a:lstStyle/>
          <a:p>
            <a:r>
              <a:rPr lang="zh-TW" altLang="en-US" sz="3200" dirty="0">
                <a:latin typeface="微軟正黑體" panose="020B0604030504040204" pitchFamily="34" charset="-120"/>
                <a:ea typeface="微軟正黑體" panose="020B0604030504040204" pitchFamily="34" charset="-120"/>
              </a:rPr>
              <a:t>請參考教務處網站</a:t>
            </a:r>
            <a:br>
              <a:rPr lang="en-US" altLang="zh-TW" sz="3200" dirty="0">
                <a:latin typeface="微軟正黑體" panose="020B0604030504040204" pitchFamily="34" charset="-120"/>
                <a:ea typeface="微軟正黑體" panose="020B0604030504040204" pitchFamily="34" charset="-120"/>
              </a:rPr>
            </a:br>
            <a:r>
              <a:rPr lang="zh-TW" altLang="en-US" sz="3200" dirty="0">
                <a:latin typeface="微軟正黑體" panose="020B0604030504040204" pitchFamily="34" charset="-120"/>
                <a:ea typeface="微軟正黑體" panose="020B0604030504040204" pitchFamily="34" charset="-120"/>
              </a:rPr>
              <a:t>當年度最新格式規範</a:t>
            </a:r>
          </a:p>
        </p:txBody>
      </p:sp>
    </p:spTree>
    <p:extLst>
      <p:ext uri="{BB962C8B-B14F-4D97-AF65-F5344CB8AC3E}">
        <p14:creationId xmlns:p14="http://schemas.microsoft.com/office/powerpoint/2010/main" val="537279281"/>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3"/>
          <p:cNvSpPr/>
          <p:nvPr/>
        </p:nvSpPr>
        <p:spPr>
          <a:xfrm>
            <a:off x="2287142" y="1142"/>
            <a:ext cx="1371600" cy="0"/>
          </a:xfrm>
          <a:custGeom>
            <a:avLst/>
            <a:gdLst/>
            <a:ahLst/>
            <a:cxnLst/>
            <a:rect l="l" t="t" r="r" b="b"/>
            <a:pathLst>
              <a:path w="914400" h="120000" extrusionOk="0">
                <a:moveTo>
                  <a:pt x="0" y="0"/>
                </a:moveTo>
                <a:lnTo>
                  <a:pt x="914400" y="0"/>
                </a:lnTo>
              </a:path>
            </a:pathLst>
          </a:custGeom>
          <a:noFill/>
          <a:ln w="9525" cap="flat" cmpd="sng">
            <a:solidFill>
              <a:srgbClr val="FBFFFF"/>
            </a:solidFill>
            <a:prstDash val="solid"/>
            <a:round/>
            <a:headEnd type="none" w="sm" len="sm"/>
            <a:tailEnd type="none" w="sm" len="sm"/>
          </a:ln>
        </p:spPr>
        <p:txBody>
          <a:bodyPr spcFirstLastPara="1" wrap="square" lIns="0" tIns="0" rIns="0" bIns="0" anchor="t" anchorCtr="0">
            <a:noAutofit/>
          </a:bodyPr>
          <a:lstStyle/>
          <a:p>
            <a:pPr algn="l" rtl="0"/>
            <a:endParaRPr sz="2700">
              <a:solidFill>
                <a:schemeClr val="dk1"/>
              </a:solidFill>
              <a:latin typeface="Calibri"/>
              <a:ea typeface="Calibri"/>
              <a:cs typeface="Calibri"/>
              <a:sym typeface="Calibri"/>
            </a:endParaRPr>
          </a:p>
        </p:txBody>
      </p:sp>
      <p:sp>
        <p:nvSpPr>
          <p:cNvPr id="79" name="Google Shape;79;p3"/>
          <p:cNvSpPr/>
          <p:nvPr/>
        </p:nvSpPr>
        <p:spPr>
          <a:xfrm>
            <a:off x="2287142" y="1142"/>
            <a:ext cx="1371600" cy="0"/>
          </a:xfrm>
          <a:custGeom>
            <a:avLst/>
            <a:gdLst/>
            <a:ahLst/>
            <a:cxnLst/>
            <a:rect l="l" t="t" r="r" b="b"/>
            <a:pathLst>
              <a:path w="914400" h="120000" extrusionOk="0">
                <a:moveTo>
                  <a:pt x="0" y="0"/>
                </a:moveTo>
                <a:lnTo>
                  <a:pt x="914400" y="0"/>
                </a:lnTo>
              </a:path>
            </a:pathLst>
          </a:custGeom>
          <a:noFill/>
          <a:ln w="9525" cap="flat" cmpd="sng">
            <a:solidFill>
              <a:srgbClr val="FBFFFF"/>
            </a:solidFill>
            <a:prstDash val="solid"/>
            <a:round/>
            <a:headEnd type="none" w="sm" len="sm"/>
            <a:tailEnd type="none" w="sm" len="sm"/>
          </a:ln>
        </p:spPr>
        <p:txBody>
          <a:bodyPr spcFirstLastPara="1" wrap="square" lIns="0" tIns="0" rIns="0" bIns="0" anchor="t" anchorCtr="0">
            <a:noAutofit/>
          </a:bodyPr>
          <a:lstStyle/>
          <a:p>
            <a:pPr algn="l" rtl="0"/>
            <a:endParaRPr sz="2700">
              <a:solidFill>
                <a:schemeClr val="dk1"/>
              </a:solidFill>
              <a:latin typeface="Calibri"/>
              <a:ea typeface="Calibri"/>
              <a:cs typeface="Calibri"/>
              <a:sym typeface="Calibri"/>
            </a:endParaRPr>
          </a:p>
        </p:txBody>
      </p:sp>
      <p:sp>
        <p:nvSpPr>
          <p:cNvPr id="80" name="Google Shape;80;p3"/>
          <p:cNvSpPr txBox="1">
            <a:spLocks noGrp="1"/>
          </p:cNvSpPr>
          <p:nvPr>
            <p:ph type="title"/>
          </p:nvPr>
        </p:nvSpPr>
        <p:spPr>
          <a:xfrm>
            <a:off x="1740121" y="409434"/>
            <a:ext cx="13535025" cy="849248"/>
          </a:xfrm>
          <a:prstGeom prst="rect">
            <a:avLst/>
          </a:prstGeom>
          <a:noFill/>
          <a:ln>
            <a:noFill/>
          </a:ln>
        </p:spPr>
        <p:txBody>
          <a:bodyPr spcFirstLastPara="1" wrap="square" lIns="0" tIns="18075" rIns="0" bIns="0" anchor="t" anchorCtr="0">
            <a:spAutoFit/>
          </a:bodyPr>
          <a:lstStyle/>
          <a:p>
            <a:pPr marL="19050" algn="l"/>
            <a:r>
              <a:rPr lang="zh-TW" altLang="en-US" sz="5400" spc="-8" dirty="0">
                <a:latin typeface="微軟正黑體" panose="020B0604030504040204" pitchFamily="34" charset="-120"/>
                <a:ea typeface="微軟正黑體" panose="020B0604030504040204" pitchFamily="34" charset="-120"/>
              </a:rPr>
              <a:t>重要格式規範提醒</a:t>
            </a:r>
            <a:endParaRPr lang="en-US" sz="4800" dirty="0">
              <a:latin typeface="微軟正黑體" panose="020B0604030504040204" pitchFamily="34" charset="-120"/>
              <a:ea typeface="微軟正黑體" panose="020B0604030504040204" pitchFamily="34" charset="-120"/>
            </a:endParaRPr>
          </a:p>
        </p:txBody>
      </p:sp>
      <p:sp>
        <p:nvSpPr>
          <p:cNvPr id="81" name="Google Shape;81;p3"/>
          <p:cNvSpPr txBox="1">
            <a:spLocks noGrp="1"/>
          </p:cNvSpPr>
          <p:nvPr>
            <p:ph type="sldNum" sz="quarter" idx="12"/>
          </p:nvPr>
        </p:nvSpPr>
        <p:spPr>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123825" marR="0" lvl="0" indent="0" algn="l" rtl="0">
              <a:lnSpc>
                <a:spcPct val="117857"/>
              </a:lnSpc>
              <a:spcBef>
                <a:spcPts val="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1pPr>
            <a:lvl2pPr marL="123825" marR="0" lvl="1" indent="0" algn="l" rtl="0">
              <a:lnSpc>
                <a:spcPct val="117857"/>
              </a:lnSpc>
              <a:spcBef>
                <a:spcPts val="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2pPr>
            <a:lvl3pPr marL="123825" marR="0" lvl="2" indent="0" algn="l" rtl="0">
              <a:lnSpc>
                <a:spcPct val="117857"/>
              </a:lnSpc>
              <a:spcBef>
                <a:spcPts val="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3pPr>
            <a:lvl4pPr marL="123825" marR="0" lvl="3" indent="0" algn="l" rtl="0">
              <a:lnSpc>
                <a:spcPct val="117857"/>
              </a:lnSpc>
              <a:spcBef>
                <a:spcPts val="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4pPr>
            <a:lvl5pPr marL="123825" marR="0" lvl="4" indent="0" algn="l" rtl="0">
              <a:lnSpc>
                <a:spcPct val="117857"/>
              </a:lnSpc>
              <a:spcBef>
                <a:spcPts val="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5pPr>
            <a:lvl6pPr marL="123825" marR="0" lvl="5" indent="0" algn="l" rtl="0">
              <a:lnSpc>
                <a:spcPct val="117857"/>
              </a:lnSpc>
              <a:spcBef>
                <a:spcPts val="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6pPr>
            <a:lvl7pPr marL="123825" marR="0" lvl="6" indent="0" algn="l" rtl="0">
              <a:lnSpc>
                <a:spcPct val="117857"/>
              </a:lnSpc>
              <a:spcBef>
                <a:spcPts val="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7pPr>
            <a:lvl8pPr marL="123825" marR="0" lvl="7" indent="0" algn="l" rtl="0">
              <a:lnSpc>
                <a:spcPct val="117857"/>
              </a:lnSpc>
              <a:spcBef>
                <a:spcPts val="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8pPr>
            <a:lvl9pPr marL="123825" marR="0" lvl="8" indent="0" algn="l" rtl="0">
              <a:lnSpc>
                <a:spcPct val="117857"/>
              </a:lnSpc>
              <a:spcBef>
                <a:spcPts val="0"/>
              </a:spcBef>
              <a:spcAft>
                <a:spcPts val="0"/>
              </a:spcAft>
              <a:buClr>
                <a:srgbClr val="000000"/>
              </a:buClr>
              <a:buFont typeface="Arial"/>
              <a:buNone/>
              <a:defRPr sz="1400" b="0" i="0" u="none" strike="noStrike" cap="none">
                <a:solidFill>
                  <a:schemeClr val="dk1"/>
                </a:solidFill>
                <a:latin typeface="Arial"/>
                <a:ea typeface="Arial"/>
                <a:cs typeface="Arial"/>
                <a:sym typeface="Arial"/>
              </a:defRPr>
            </a:lvl9pPr>
          </a:lstStyle>
          <a:p>
            <a:pPr marL="185738" algn="l" rtl="0">
              <a:lnSpc>
                <a:spcPct val="117857"/>
              </a:lnSpc>
            </a:pPr>
            <a:fld id="{00000000-1234-1234-1234-123412341234}" type="slidenum">
              <a:rPr lang="en-US" smtClean="0"/>
              <a:pPr marL="185738" algn="l" rtl="0">
                <a:lnSpc>
                  <a:spcPct val="117857"/>
                </a:lnSpc>
              </a:pPr>
              <a:t>6</a:t>
            </a:fld>
            <a:endParaRPr/>
          </a:p>
        </p:txBody>
      </p:sp>
      <p:sp>
        <p:nvSpPr>
          <p:cNvPr id="82" name="Google Shape;82;p3"/>
          <p:cNvSpPr txBox="1"/>
          <p:nvPr/>
        </p:nvSpPr>
        <p:spPr>
          <a:xfrm>
            <a:off x="2692605" y="1296210"/>
            <a:ext cx="13245885" cy="710749"/>
          </a:xfrm>
          <a:prstGeom prst="rect">
            <a:avLst/>
          </a:prstGeom>
          <a:noFill/>
          <a:ln>
            <a:noFill/>
          </a:ln>
        </p:spPr>
        <p:txBody>
          <a:bodyPr spcFirstLastPara="1" wrap="square" lIns="0" tIns="18075" rIns="0" bIns="0" anchor="t" anchorCtr="0">
            <a:spAutoFit/>
          </a:bodyPr>
          <a:lstStyle/>
          <a:p>
            <a:pPr marL="649605" indent="-514350">
              <a:spcBef>
                <a:spcPts val="1800"/>
              </a:spcBef>
              <a:buFont typeface="Arial" panose="020B0604020202020204" pitchFamily="34" charset="0"/>
              <a:buChar char="•"/>
            </a:pPr>
            <a:r>
              <a:rPr lang="zh-TW" altLang="en-US" sz="3000" b="1" kern="100" dirty="0">
                <a:solidFill>
                  <a:srgbClr val="ED7D31"/>
                </a:solidFill>
                <a:latin typeface="Times New Roman" panose="02020603050405020304" pitchFamily="18" charset="0"/>
                <a:ea typeface="微軟正黑體" panose="020B0604030504040204" pitchFamily="34" charset="-120"/>
                <a:cs typeface="Times New Roman" panose="02020603050405020304" pitchFamily="18" charset="0"/>
              </a:rPr>
              <a:t>論文編印項目次序</a:t>
            </a:r>
            <a:endParaRPr lang="en-US" altLang="zh-TW" sz="3000" b="1" kern="100" dirty="0">
              <a:solidFill>
                <a:srgbClr val="ED7D3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8" name="文字方塊 7">
            <a:extLst>
              <a:ext uri="{FF2B5EF4-FFF2-40B4-BE49-F238E27FC236}">
                <a16:creationId xmlns:a16="http://schemas.microsoft.com/office/drawing/2014/main" id="{F384BA72-467B-46E6-8742-2D79720B4021}"/>
              </a:ext>
            </a:extLst>
          </p:cNvPr>
          <p:cNvSpPr txBox="1"/>
          <p:nvPr/>
        </p:nvSpPr>
        <p:spPr>
          <a:xfrm>
            <a:off x="2972942" y="7034045"/>
            <a:ext cx="11051849" cy="1961755"/>
          </a:xfrm>
          <a:prstGeom prst="rect">
            <a:avLst/>
          </a:prstGeom>
          <a:noFill/>
        </p:spPr>
        <p:txBody>
          <a:bodyPr wrap="square">
            <a:spAutoFit/>
          </a:bodyPr>
          <a:lstStyle/>
          <a:p>
            <a:pPr marL="514350" indent="-514350">
              <a:lnSpc>
                <a:spcPct val="150000"/>
              </a:lnSpc>
              <a:buFont typeface="+mj-lt"/>
              <a:buAutoNum type="arabicParenR"/>
            </a:pPr>
            <a:r>
              <a:rPr lang="zh-TW" altLang="en-US" sz="2800" dirty="0">
                <a:latin typeface="微軟正黑體" panose="020B0604030504040204" pitchFamily="34" charset="-120"/>
                <a:ea typeface="微軟正黑體" panose="020B0604030504040204" pitchFamily="34" charset="-120"/>
              </a:rPr>
              <a:t>中文摘要至圖表目錄等，以</a:t>
            </a:r>
            <a:r>
              <a:rPr lang="en-US" altLang="zh-TW" sz="2800" dirty="0">
                <a:latin typeface="微軟正黑體" panose="020B0604030504040204" pitchFamily="34" charset="-120"/>
                <a:ea typeface="微軟正黑體" panose="020B0604030504040204" pitchFamily="34" charset="-120"/>
              </a:rPr>
              <a:t>Ⅰ</a:t>
            </a:r>
            <a:r>
              <a:rPr lang="zh-TW" altLang="en-US" sz="2800" dirty="0">
                <a:latin typeface="微軟正黑體" panose="020B0604030504040204" pitchFamily="34" charset="-120"/>
                <a:ea typeface="微軟正黑體" panose="020B0604030504040204" pitchFamily="34" charset="-120"/>
              </a:rPr>
              <a:t>，</a:t>
            </a:r>
            <a:r>
              <a:rPr lang="en-US" altLang="zh-TW" sz="2800" dirty="0">
                <a:latin typeface="微軟正黑體" panose="020B0604030504040204" pitchFamily="34" charset="-120"/>
                <a:ea typeface="微軟正黑體" panose="020B0604030504040204" pitchFamily="34" charset="-120"/>
              </a:rPr>
              <a:t>Ⅱ</a:t>
            </a:r>
            <a:r>
              <a:rPr lang="zh-TW" altLang="en-US" sz="2800" dirty="0">
                <a:latin typeface="微軟正黑體" panose="020B0604030504040204" pitchFamily="34" charset="-120"/>
                <a:ea typeface="微軟正黑體" panose="020B0604030504040204" pitchFamily="34" charset="-120"/>
              </a:rPr>
              <a:t>，</a:t>
            </a:r>
            <a:r>
              <a:rPr lang="en-US" altLang="zh-TW" sz="2800" dirty="0">
                <a:latin typeface="微軟正黑體" panose="020B0604030504040204" pitchFamily="34" charset="-120"/>
                <a:ea typeface="微軟正黑體" panose="020B0604030504040204" pitchFamily="34" charset="-120"/>
              </a:rPr>
              <a:t>Ⅲ</a:t>
            </a:r>
            <a:r>
              <a:rPr lang="zh-TW" altLang="en-US" sz="2800" dirty="0">
                <a:latin typeface="微軟正黑體" panose="020B0604030504040204" pitchFamily="34" charset="-120"/>
                <a:ea typeface="微軟正黑體" panose="020B0604030504040204" pitchFamily="34" charset="-120"/>
              </a:rPr>
              <a:t>，</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等大寫羅馬數字連續編頁。</a:t>
            </a:r>
            <a:endParaRPr lang="en-US" altLang="zh-TW" sz="2800" dirty="0">
              <a:latin typeface="微軟正黑體" panose="020B0604030504040204" pitchFamily="34" charset="-120"/>
              <a:ea typeface="微軟正黑體" panose="020B0604030504040204" pitchFamily="34" charset="-120"/>
            </a:endParaRPr>
          </a:p>
          <a:p>
            <a:pPr marL="514350" indent="-514350">
              <a:lnSpc>
                <a:spcPct val="150000"/>
              </a:lnSpc>
              <a:buFont typeface="+mj-lt"/>
              <a:buAutoNum type="arabicParenR"/>
            </a:pPr>
            <a:r>
              <a:rPr lang="zh-TW" altLang="en-US" sz="2800" dirty="0">
                <a:latin typeface="微軟正黑體" panose="020B0604030504040204" pitchFamily="34" charset="-120"/>
                <a:ea typeface="微軟正黑體" panose="020B0604030504040204" pitchFamily="34" charset="-120"/>
              </a:rPr>
              <a:t>論文第一章至附錄，均以 </a:t>
            </a:r>
            <a:r>
              <a:rPr lang="en-US" altLang="zh-TW" sz="2800" dirty="0">
                <a:latin typeface="微軟正黑體" panose="020B0604030504040204" pitchFamily="34" charset="-120"/>
                <a:ea typeface="微軟正黑體" panose="020B0604030504040204" pitchFamily="34" charset="-120"/>
              </a:rPr>
              <a:t>1</a:t>
            </a:r>
            <a:r>
              <a:rPr lang="zh-TW" altLang="en-US" sz="2800" dirty="0">
                <a:latin typeface="微軟正黑體" panose="020B0604030504040204" pitchFamily="34" charset="-120"/>
                <a:ea typeface="微軟正黑體" panose="020B0604030504040204" pitchFamily="34" charset="-120"/>
              </a:rPr>
              <a:t>，</a:t>
            </a:r>
            <a:r>
              <a:rPr lang="en-US" altLang="zh-TW" sz="2800" dirty="0">
                <a:latin typeface="微軟正黑體" panose="020B0604030504040204" pitchFamily="34" charset="-120"/>
                <a:ea typeface="微軟正黑體" panose="020B0604030504040204" pitchFamily="34" charset="-120"/>
              </a:rPr>
              <a:t>2</a:t>
            </a:r>
            <a:r>
              <a:rPr lang="zh-TW" altLang="en-US" sz="2800" dirty="0">
                <a:latin typeface="微軟正黑體" panose="020B0604030504040204" pitchFamily="34" charset="-120"/>
                <a:ea typeface="微軟正黑體" panose="020B0604030504040204" pitchFamily="34" charset="-120"/>
              </a:rPr>
              <a:t>，</a:t>
            </a:r>
            <a:r>
              <a:rPr lang="en-US" altLang="zh-TW" sz="2800" dirty="0">
                <a:latin typeface="微軟正黑體" panose="020B0604030504040204" pitchFamily="34" charset="-120"/>
                <a:ea typeface="微軟正黑體" panose="020B0604030504040204" pitchFamily="34" charset="-120"/>
              </a:rPr>
              <a:t>3</a:t>
            </a:r>
            <a:r>
              <a:rPr lang="zh-TW" altLang="en-US" sz="2800" dirty="0">
                <a:latin typeface="微軟正黑體" panose="020B0604030504040204" pitchFamily="34" charset="-120"/>
                <a:ea typeface="微軟正黑體" panose="020B0604030504040204" pitchFamily="34" charset="-120"/>
              </a:rPr>
              <a:t>，</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等阿拉伯數字連續編頁。</a:t>
            </a:r>
            <a:endParaRPr lang="zh-TW" altLang="en-US" sz="2700" dirty="0">
              <a:latin typeface="微軟正黑體" panose="020B0604030504040204" pitchFamily="34" charset="-120"/>
              <a:ea typeface="微軟正黑體" panose="020B0604030504040204" pitchFamily="34" charset="-120"/>
              <a:cs typeface="Calibri" panose="020F0502020204030204" pitchFamily="34" charset="0"/>
            </a:endParaRPr>
          </a:p>
        </p:txBody>
      </p:sp>
      <p:sp>
        <p:nvSpPr>
          <p:cNvPr id="10" name="文字方塊 9">
            <a:extLst>
              <a:ext uri="{FF2B5EF4-FFF2-40B4-BE49-F238E27FC236}">
                <a16:creationId xmlns:a16="http://schemas.microsoft.com/office/drawing/2014/main" id="{BB64E510-CFAD-4379-9292-6590E1021D22}"/>
              </a:ext>
            </a:extLst>
          </p:cNvPr>
          <p:cNvSpPr txBox="1"/>
          <p:nvPr/>
        </p:nvSpPr>
        <p:spPr>
          <a:xfrm>
            <a:off x="2692605" y="6468065"/>
            <a:ext cx="6858000" cy="553998"/>
          </a:xfrm>
          <a:prstGeom prst="rect">
            <a:avLst/>
          </a:prstGeom>
          <a:noFill/>
        </p:spPr>
        <p:txBody>
          <a:bodyPr wrap="square">
            <a:spAutoFit/>
          </a:bodyPr>
          <a:lstStyle/>
          <a:p>
            <a:pPr marL="649605" indent="-514350">
              <a:spcBef>
                <a:spcPts val="1800"/>
              </a:spcBef>
              <a:buFont typeface="Arial" panose="020B0604020202020204" pitchFamily="34" charset="0"/>
              <a:buChar char="•"/>
            </a:pPr>
            <a:r>
              <a:rPr lang="zh-TW" altLang="en-US" sz="3000" b="1" kern="100" dirty="0">
                <a:solidFill>
                  <a:srgbClr val="ED7D31"/>
                </a:solidFill>
                <a:latin typeface="Times New Roman" panose="02020603050405020304" pitchFamily="18" charset="0"/>
                <a:ea typeface="微軟正黑體" panose="020B0604030504040204" pitchFamily="34" charset="-120"/>
                <a:cs typeface="Times New Roman" panose="02020603050405020304" pitchFamily="18" charset="0"/>
              </a:rPr>
              <a:t>頁次</a:t>
            </a:r>
            <a:r>
              <a:rPr lang="en-US" altLang="zh-TW" sz="3000" b="1" kern="100" dirty="0">
                <a:solidFill>
                  <a:srgbClr val="ED7D31"/>
                </a:solidFill>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zh-TW" sz="3000" kern="100" dirty="0">
              <a:latin typeface="Calibri" panose="020F0502020204030204" pitchFamily="34" charset="0"/>
              <a:ea typeface="新細明體" panose="02020500000000000000" pitchFamily="18" charset="-120"/>
              <a:cs typeface="Times New Roman" panose="02020603050405020304" pitchFamily="18" charset="0"/>
            </a:endParaRPr>
          </a:p>
        </p:txBody>
      </p:sp>
      <p:pic>
        <p:nvPicPr>
          <p:cNvPr id="11" name="圖片 10">
            <a:extLst>
              <a:ext uri="{FF2B5EF4-FFF2-40B4-BE49-F238E27FC236}">
                <a16:creationId xmlns:a16="http://schemas.microsoft.com/office/drawing/2014/main" id="{D1765676-0E13-4AE3-914F-2011C5E15BC0}"/>
              </a:ext>
            </a:extLst>
          </p:cNvPr>
          <p:cNvPicPr>
            <a:picLocks noChangeAspect="1"/>
          </p:cNvPicPr>
          <p:nvPr/>
        </p:nvPicPr>
        <p:blipFill>
          <a:blip r:embed="rId3"/>
          <a:stretch>
            <a:fillRect/>
          </a:stretch>
        </p:blipFill>
        <p:spPr>
          <a:xfrm>
            <a:off x="3148246" y="2313836"/>
            <a:ext cx="10718773" cy="3805364"/>
          </a:xfrm>
          <a:prstGeom prst="rect">
            <a:avLst/>
          </a:prstGeom>
        </p:spPr>
      </p:pic>
    </p:spTree>
    <p:extLst>
      <p:ext uri="{BB962C8B-B14F-4D97-AF65-F5344CB8AC3E}">
        <p14:creationId xmlns:p14="http://schemas.microsoft.com/office/powerpoint/2010/main" val="1595652995"/>
      </p:ext>
    </p:extLst>
  </p:cSld>
  <p:clrMapOvr>
    <a:masterClrMapping/>
  </p:clrMapOvr>
  <mc:AlternateContent xmlns:mc="http://schemas.openxmlformats.org/markup-compatibility/2006" xmlns:p14="http://schemas.microsoft.com/office/powerpoint/2010/main">
    <mc:Choice Requires="p14">
      <p:transition spd="slow" p14:dur="2000" advTm="33000"/>
    </mc:Choice>
    <mc:Fallback xmlns="">
      <p:transition spd="slow" advTm="33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FBFD7ADF-6AA3-4084-A178-4D4924E01561}"/>
              </a:ext>
            </a:extLst>
          </p:cNvPr>
          <p:cNvPicPr>
            <a:picLocks noChangeAspect="1"/>
          </p:cNvPicPr>
          <p:nvPr/>
        </p:nvPicPr>
        <p:blipFill>
          <a:blip r:embed="rId3"/>
          <a:stretch>
            <a:fillRect/>
          </a:stretch>
        </p:blipFill>
        <p:spPr>
          <a:xfrm>
            <a:off x="5538926" y="-26376"/>
            <a:ext cx="7210149" cy="10360965"/>
          </a:xfrm>
          <a:prstGeom prst="rect">
            <a:avLst/>
          </a:prstGeom>
        </p:spPr>
      </p:pic>
      <p:sp>
        <p:nvSpPr>
          <p:cNvPr id="5" name="標題 1">
            <a:extLst>
              <a:ext uri="{FF2B5EF4-FFF2-40B4-BE49-F238E27FC236}">
                <a16:creationId xmlns:a16="http://schemas.microsoft.com/office/drawing/2014/main" id="{BBB3A728-7CCC-4574-BF61-245DD3596DBC}"/>
              </a:ext>
            </a:extLst>
          </p:cNvPr>
          <p:cNvSpPr txBox="1">
            <a:spLocks/>
          </p:cNvSpPr>
          <p:nvPr/>
        </p:nvSpPr>
        <p:spPr>
          <a:xfrm>
            <a:off x="15316200" y="5219700"/>
            <a:ext cx="1828800" cy="923330"/>
          </a:xfrm>
          <a:prstGeom prst="rect">
            <a:avLst/>
          </a:prstGeom>
        </p:spPr>
        <p:txBody>
          <a:bodyPr wrap="square" lIns="0" tIns="0" rIns="0" bIns="0">
            <a:spAutoFit/>
          </a:bodyPr>
          <a:lstStyle>
            <a:lvl1pPr>
              <a:defRPr sz="8500" b="1" i="0">
                <a:solidFill>
                  <a:srgbClr val="CC6E53"/>
                </a:solidFill>
                <a:latin typeface="Cambria"/>
                <a:ea typeface="+mj-ea"/>
                <a:cs typeface="Cambria"/>
              </a:defRPr>
            </a:lvl1pPr>
          </a:lstStyle>
          <a:p>
            <a:pPr marL="649605" indent="-514350">
              <a:spcBef>
                <a:spcPts val="1800"/>
              </a:spcBef>
            </a:pPr>
            <a:r>
              <a:rPr lang="zh-TW" altLang="en-US" sz="6000" kern="100" dirty="0">
                <a:solidFill>
                  <a:srgbClr val="ED7D31"/>
                </a:solidFill>
                <a:latin typeface="Times New Roman" panose="02020603050405020304" pitchFamily="18" charset="0"/>
                <a:ea typeface="微軟正黑體" panose="020B0604030504040204" pitchFamily="34" charset="-120"/>
                <a:cs typeface="Times New Roman" panose="02020603050405020304" pitchFamily="18" charset="0"/>
              </a:rPr>
              <a:t>封面</a:t>
            </a:r>
            <a:endParaRPr lang="zh-TW" altLang="en-US" sz="16600" dirty="0"/>
          </a:p>
        </p:txBody>
      </p:sp>
      <p:sp>
        <p:nvSpPr>
          <p:cNvPr id="6" name="文字方塊 5">
            <a:extLst>
              <a:ext uri="{FF2B5EF4-FFF2-40B4-BE49-F238E27FC236}">
                <a16:creationId xmlns:a16="http://schemas.microsoft.com/office/drawing/2014/main" id="{1C3A94F2-D084-4B49-8B96-2AF03CE71C4E}"/>
              </a:ext>
            </a:extLst>
          </p:cNvPr>
          <p:cNvSpPr txBox="1"/>
          <p:nvPr/>
        </p:nvSpPr>
        <p:spPr>
          <a:xfrm>
            <a:off x="685800" y="952500"/>
            <a:ext cx="4343400" cy="8771632"/>
          </a:xfrm>
          <a:prstGeom prst="rect">
            <a:avLst/>
          </a:prstGeom>
          <a:noFill/>
        </p:spPr>
        <p:txBody>
          <a:bodyPr wrap="square">
            <a:spAutoFit/>
          </a:bodyPr>
          <a:lstStyle/>
          <a:p>
            <a:pPr marL="649605" indent="-514350">
              <a:spcBef>
                <a:spcPts val="1800"/>
              </a:spcBef>
              <a:buFont typeface="Arial" panose="020B0604020202020204" pitchFamily="34" charset="0"/>
              <a:buChar char="•"/>
            </a:pPr>
            <a:r>
              <a:rPr lang="zh-TW" altLang="en-US" sz="3600" b="1" kern="100" dirty="0">
                <a:solidFill>
                  <a:srgbClr val="ED7D31"/>
                </a:solidFill>
                <a:latin typeface="Times New Roman" panose="02020603050405020304" pitchFamily="18" charset="0"/>
                <a:ea typeface="微軟正黑體" panose="020B0604030504040204" pitchFamily="34" charset="-120"/>
                <a:cs typeface="Times New Roman" panose="02020603050405020304" pitchFamily="18" charset="0"/>
              </a:rPr>
              <a:t>請參考字體版面編排</a:t>
            </a:r>
            <a:endParaRPr lang="en-US" altLang="zh-TW" sz="3600" b="1" kern="100" dirty="0">
              <a:solidFill>
                <a:srgbClr val="ED7D31"/>
              </a:solidFill>
              <a:latin typeface="Times New Roman" panose="02020603050405020304" pitchFamily="18" charset="0"/>
              <a:ea typeface="微軟正黑體" panose="020B0604030504040204" pitchFamily="34" charset="-120"/>
              <a:cs typeface="Times New Roman" panose="02020603050405020304" pitchFamily="18" charset="0"/>
            </a:endParaRPr>
          </a:p>
          <a:p>
            <a:pPr marL="649605" indent="-514350">
              <a:spcBef>
                <a:spcPts val="1800"/>
              </a:spcBef>
              <a:buFont typeface="Arial" panose="020B0604020202020204" pitchFamily="34" charset="0"/>
              <a:buChar char="•"/>
            </a:pPr>
            <a:r>
              <a:rPr lang="zh-TW" altLang="en-US" sz="3600" b="1" kern="1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僅論文題目是中英文對照，</a:t>
            </a:r>
            <a:r>
              <a:rPr lang="zh-TW" altLang="en-US" sz="3600" b="1" kern="100" dirty="0">
                <a:solidFill>
                  <a:srgbClr val="ED7D31"/>
                </a:solidFill>
                <a:latin typeface="Times New Roman" panose="02020603050405020304" pitchFamily="18" charset="0"/>
                <a:ea typeface="微軟正黑體" panose="020B0604030504040204" pitchFamily="34" charset="-120"/>
                <a:cs typeface="Times New Roman" panose="02020603050405020304" pitchFamily="18" charset="0"/>
              </a:rPr>
              <a:t>其餘皆中文</a:t>
            </a:r>
            <a:endParaRPr lang="en-US" altLang="zh-TW" sz="3600" b="1" kern="100" dirty="0">
              <a:solidFill>
                <a:srgbClr val="ED7D31"/>
              </a:solidFill>
              <a:latin typeface="Times New Roman" panose="02020603050405020304" pitchFamily="18" charset="0"/>
              <a:ea typeface="微軟正黑體" panose="020B0604030504040204" pitchFamily="34" charset="-120"/>
              <a:cs typeface="Times New Roman" panose="02020603050405020304" pitchFamily="18" charset="0"/>
            </a:endParaRPr>
          </a:p>
          <a:p>
            <a:pPr marL="649605" indent="-514350">
              <a:spcBef>
                <a:spcPts val="1800"/>
              </a:spcBef>
              <a:buFont typeface="Arial" panose="020B0604020202020204" pitchFamily="34" charset="0"/>
              <a:buChar char="•"/>
            </a:pPr>
            <a:r>
              <a:rPr lang="zh-TW" altLang="en-US" sz="3600" b="1" kern="100" dirty="0">
                <a:solidFill>
                  <a:srgbClr val="ED7D31"/>
                </a:solidFill>
                <a:latin typeface="Times New Roman" panose="02020603050405020304" pitchFamily="18" charset="0"/>
                <a:ea typeface="微軟正黑體" panose="020B0604030504040204" pitchFamily="34" charset="-120"/>
                <a:cs typeface="Times New Roman" panose="02020603050405020304" pitchFamily="18" charset="0"/>
              </a:rPr>
              <a:t>封面包含：</a:t>
            </a:r>
            <a:endParaRPr lang="en-US" altLang="zh-TW" sz="3600" b="1" kern="100" dirty="0">
              <a:solidFill>
                <a:srgbClr val="ED7D31"/>
              </a:solidFill>
              <a:latin typeface="Times New Roman" panose="02020603050405020304" pitchFamily="18" charset="0"/>
              <a:ea typeface="微軟正黑體" panose="020B0604030504040204" pitchFamily="34" charset="-120"/>
              <a:cs typeface="Times New Roman" panose="02020603050405020304" pitchFamily="18" charset="0"/>
            </a:endParaRPr>
          </a:p>
          <a:p>
            <a:pPr marL="706755" lvl="4" indent="-571500">
              <a:spcBef>
                <a:spcPts val="1800"/>
              </a:spcBef>
              <a:buFont typeface="Wingdings" panose="05000000000000000000" pitchFamily="2" charset="2"/>
              <a:buChar char="ü"/>
            </a:pPr>
            <a:r>
              <a:rPr lang="zh-TW" altLang="en-US" sz="2800" dirty="0">
                <a:latin typeface="微軟正黑體" panose="020B0604030504040204" pitchFamily="34" charset="-120"/>
                <a:ea typeface="微軟正黑體" panose="020B0604030504040204" pitchFamily="34" charset="-120"/>
              </a:rPr>
              <a:t>校名、</a:t>
            </a:r>
            <a:endParaRPr lang="en-US" altLang="zh-TW" sz="2800" dirty="0">
              <a:latin typeface="微軟正黑體" panose="020B0604030504040204" pitchFamily="34" charset="-120"/>
              <a:ea typeface="微軟正黑體" panose="020B0604030504040204" pitchFamily="34" charset="-120"/>
            </a:endParaRPr>
          </a:p>
          <a:p>
            <a:pPr marL="706755" lvl="4" indent="-571500">
              <a:spcBef>
                <a:spcPts val="1800"/>
              </a:spcBef>
              <a:buFont typeface="Wingdings" panose="05000000000000000000" pitchFamily="2" charset="2"/>
              <a:buChar char="ü"/>
            </a:pPr>
            <a:r>
              <a:rPr lang="zh-TW" altLang="en-US" sz="2800" dirty="0">
                <a:latin typeface="微軟正黑體" panose="020B0604030504040204" pitchFamily="34" charset="-120"/>
                <a:ea typeface="微軟正黑體" panose="020B0604030504040204" pitchFamily="34" charset="-120"/>
              </a:rPr>
              <a:t>系所全名、</a:t>
            </a:r>
            <a:endParaRPr lang="en-US" altLang="zh-TW" sz="2800" dirty="0">
              <a:latin typeface="微軟正黑體" panose="020B0604030504040204" pitchFamily="34" charset="-120"/>
              <a:ea typeface="微軟正黑體" panose="020B0604030504040204" pitchFamily="34" charset="-120"/>
            </a:endParaRPr>
          </a:p>
          <a:p>
            <a:pPr marL="706755" lvl="4" indent="-571500">
              <a:spcBef>
                <a:spcPts val="1800"/>
              </a:spcBef>
              <a:buFont typeface="Wingdings" panose="05000000000000000000" pitchFamily="2" charset="2"/>
              <a:buChar char="ü"/>
            </a:pPr>
            <a:r>
              <a:rPr lang="zh-TW" altLang="en-US" sz="2800" dirty="0">
                <a:latin typeface="微軟正黑體" panose="020B0604030504040204" pitchFamily="34" charset="-120"/>
                <a:ea typeface="微軟正黑體" panose="020B0604030504040204" pitchFamily="34" charset="-120"/>
              </a:rPr>
              <a:t>學位論文別、</a:t>
            </a:r>
            <a:endParaRPr lang="en-US" altLang="zh-TW" sz="2800" dirty="0">
              <a:latin typeface="微軟正黑體" panose="020B0604030504040204" pitchFamily="34" charset="-120"/>
              <a:ea typeface="微軟正黑體" panose="020B0604030504040204" pitchFamily="34" charset="-120"/>
            </a:endParaRPr>
          </a:p>
          <a:p>
            <a:pPr marL="706755" lvl="4" indent="-571500">
              <a:spcBef>
                <a:spcPts val="1800"/>
              </a:spcBef>
              <a:buFont typeface="Wingdings" panose="05000000000000000000" pitchFamily="2" charset="2"/>
              <a:buChar char="ü"/>
            </a:pPr>
            <a:r>
              <a:rPr lang="zh-TW" altLang="en-US" sz="2800" dirty="0">
                <a:latin typeface="微軟正黑體" panose="020B0604030504040204" pitchFamily="34" charset="-120"/>
                <a:ea typeface="微軟正黑體" panose="020B0604030504040204" pitchFamily="34" charset="-120"/>
              </a:rPr>
              <a:t>論文名稱、</a:t>
            </a:r>
            <a:endParaRPr lang="en-US" altLang="zh-TW" sz="2800" dirty="0">
              <a:latin typeface="微軟正黑體" panose="020B0604030504040204" pitchFamily="34" charset="-120"/>
              <a:ea typeface="微軟正黑體" panose="020B0604030504040204" pitchFamily="34" charset="-120"/>
            </a:endParaRPr>
          </a:p>
          <a:p>
            <a:pPr marL="706755" lvl="4" indent="-571500">
              <a:spcBef>
                <a:spcPts val="1800"/>
              </a:spcBef>
              <a:buFont typeface="Wingdings" panose="05000000000000000000" pitchFamily="2" charset="2"/>
              <a:buChar char="ü"/>
            </a:pPr>
            <a:r>
              <a:rPr lang="zh-TW" altLang="en-US" sz="2800" dirty="0">
                <a:latin typeface="微軟正黑體" panose="020B0604030504040204" pitchFamily="34" charset="-120"/>
                <a:ea typeface="微軟正黑體" panose="020B0604030504040204" pitchFamily="34" charset="-120"/>
              </a:rPr>
              <a:t>教授及著者姓名、</a:t>
            </a:r>
            <a:endParaRPr lang="en-US" altLang="zh-TW" sz="2800" dirty="0">
              <a:latin typeface="微軟正黑體" panose="020B0604030504040204" pitchFamily="34" charset="-120"/>
              <a:ea typeface="微軟正黑體" panose="020B0604030504040204" pitchFamily="34" charset="-120"/>
            </a:endParaRPr>
          </a:p>
          <a:p>
            <a:pPr marL="706755" lvl="4" indent="-571500">
              <a:spcBef>
                <a:spcPts val="1800"/>
              </a:spcBef>
              <a:buFont typeface="Wingdings" panose="05000000000000000000" pitchFamily="2" charset="2"/>
              <a:buChar char="ü"/>
            </a:pPr>
            <a:r>
              <a:rPr lang="zh-TW" altLang="en-US" sz="2800" dirty="0">
                <a:latin typeface="微軟正黑體" panose="020B0604030504040204" pitchFamily="34" charset="-120"/>
                <a:ea typeface="微軟正黑體" panose="020B0604030504040204" pitchFamily="34" charset="-120"/>
              </a:rPr>
              <a:t>提送日期</a:t>
            </a:r>
            <a:endParaRPr lang="en-US" altLang="zh-TW" sz="2800" b="1" kern="100" dirty="0">
              <a:solidFill>
                <a:srgbClr val="ED7D31"/>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649605" indent="-514350">
              <a:spcBef>
                <a:spcPts val="1800"/>
              </a:spcBef>
              <a:buFont typeface="Arial" panose="020B0604020202020204" pitchFamily="34" charset="0"/>
              <a:buChar char="•"/>
            </a:pPr>
            <a:endParaRPr lang="zh-TW" altLang="zh-TW" sz="3000" kern="100" dirty="0">
              <a:latin typeface="Calibri" panose="020F0502020204030204" pitchFamily="34" charset="0"/>
              <a:ea typeface="新細明體"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2988274612"/>
      </p:ext>
    </p:extLst>
  </p:cSld>
  <p:clrMapOvr>
    <a:masterClrMapping/>
  </p:clrMapOvr>
  <mc:AlternateContent xmlns:mc="http://schemas.openxmlformats.org/markup-compatibility/2006" xmlns:p14="http://schemas.microsoft.com/office/powerpoint/2010/main">
    <mc:Choice Requires="p14">
      <p:transition spd="slow" p14:dur="2000" advTm="11000"/>
    </mc:Choice>
    <mc:Fallback xmlns="">
      <p:transition spd="slow" advTm="11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642458EE-80FA-4C91-9E03-6A5041A366B0}"/>
              </a:ext>
            </a:extLst>
          </p:cNvPr>
          <p:cNvSpPr txBox="1"/>
          <p:nvPr/>
        </p:nvSpPr>
        <p:spPr>
          <a:xfrm>
            <a:off x="914400" y="419100"/>
            <a:ext cx="4267200" cy="10064294"/>
          </a:xfrm>
          <a:prstGeom prst="rect">
            <a:avLst/>
          </a:prstGeom>
          <a:noFill/>
        </p:spPr>
        <p:txBody>
          <a:bodyPr wrap="square">
            <a:spAutoFit/>
          </a:bodyPr>
          <a:lstStyle/>
          <a:p>
            <a:pPr marL="649605" indent="-514350">
              <a:spcBef>
                <a:spcPts val="1800"/>
              </a:spcBef>
              <a:buFont typeface="Arial" panose="020B0604020202020204" pitchFamily="34" charset="0"/>
              <a:buChar char="•"/>
            </a:pPr>
            <a:r>
              <a:rPr lang="zh-TW" altLang="en-US" sz="3600" b="1" kern="100" dirty="0">
                <a:solidFill>
                  <a:srgbClr val="ED7D31"/>
                </a:solidFill>
                <a:latin typeface="Times New Roman" panose="02020603050405020304" pitchFamily="18" charset="0"/>
                <a:ea typeface="微軟正黑體" panose="020B0604030504040204" pitchFamily="34" charset="-120"/>
                <a:cs typeface="Times New Roman" panose="02020603050405020304" pitchFamily="18" charset="0"/>
              </a:rPr>
              <a:t>請參考字體版面編排</a:t>
            </a:r>
            <a:endParaRPr lang="en-US" altLang="zh-TW" sz="3600" b="1" kern="100" dirty="0">
              <a:solidFill>
                <a:srgbClr val="ED7D31"/>
              </a:solidFill>
              <a:latin typeface="Times New Roman" panose="02020603050405020304" pitchFamily="18" charset="0"/>
              <a:ea typeface="微軟正黑體" panose="020B0604030504040204" pitchFamily="34" charset="-120"/>
              <a:cs typeface="Times New Roman" panose="02020603050405020304" pitchFamily="18" charset="0"/>
            </a:endParaRPr>
          </a:p>
          <a:p>
            <a:pPr marL="649605" indent="-514350">
              <a:spcBef>
                <a:spcPts val="1800"/>
              </a:spcBef>
              <a:buFont typeface="Arial" panose="020B0604020202020204" pitchFamily="34" charset="0"/>
              <a:buChar char="•"/>
            </a:pPr>
            <a:r>
              <a:rPr lang="zh-TW" altLang="en-US" sz="3600" b="1" kern="1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全部內容皆中英文對照</a:t>
            </a:r>
            <a:endParaRPr lang="en-US" altLang="zh-TW" sz="3600" b="1" kern="1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endParaRPr>
          </a:p>
          <a:p>
            <a:pPr marL="649605" indent="-514350">
              <a:spcBef>
                <a:spcPts val="1800"/>
              </a:spcBef>
              <a:buFont typeface="Arial" panose="020B0604020202020204" pitchFamily="34" charset="0"/>
              <a:buChar char="•"/>
            </a:pPr>
            <a:r>
              <a:rPr lang="zh-TW" altLang="en-US" sz="3600" b="1" kern="100" dirty="0">
                <a:solidFill>
                  <a:srgbClr val="ED7D31"/>
                </a:solidFill>
                <a:latin typeface="Times New Roman" panose="02020603050405020304" pitchFamily="18" charset="0"/>
                <a:ea typeface="微軟正黑體" panose="020B0604030504040204" pitchFamily="34" charset="-120"/>
                <a:cs typeface="Times New Roman" panose="02020603050405020304" pitchFamily="18" charset="0"/>
              </a:rPr>
              <a:t>書名頁包含：</a:t>
            </a:r>
            <a:endParaRPr lang="en-US" altLang="zh-TW" sz="3600" b="1" kern="100" dirty="0">
              <a:solidFill>
                <a:srgbClr val="ED7D31"/>
              </a:solidFill>
              <a:latin typeface="Times New Roman" panose="02020603050405020304" pitchFamily="18" charset="0"/>
              <a:ea typeface="微軟正黑體" panose="020B0604030504040204" pitchFamily="34" charset="-120"/>
              <a:cs typeface="Times New Roman" panose="02020603050405020304" pitchFamily="18" charset="0"/>
            </a:endParaRPr>
          </a:p>
          <a:p>
            <a:pPr marL="706755" lvl="4" indent="-571500">
              <a:spcBef>
                <a:spcPts val="1800"/>
              </a:spcBef>
              <a:buFont typeface="Wingdings" panose="05000000000000000000" pitchFamily="2" charset="2"/>
              <a:buChar char="ü"/>
            </a:pPr>
            <a:r>
              <a:rPr lang="zh-TW" altLang="en-US" sz="2400" dirty="0">
                <a:latin typeface="微軟正黑體" panose="020B0604030504040204" pitchFamily="34" charset="-120"/>
                <a:ea typeface="微軟正黑體" panose="020B0604030504040204" pitchFamily="34" charset="-120"/>
              </a:rPr>
              <a:t>校名、</a:t>
            </a:r>
            <a:endParaRPr lang="en-US" altLang="zh-TW" sz="2400" dirty="0">
              <a:latin typeface="微軟正黑體" panose="020B0604030504040204" pitchFamily="34" charset="-120"/>
              <a:ea typeface="微軟正黑體" panose="020B0604030504040204" pitchFamily="34" charset="-120"/>
            </a:endParaRPr>
          </a:p>
          <a:p>
            <a:pPr marL="706755" lvl="4" indent="-571500">
              <a:spcBef>
                <a:spcPts val="1800"/>
              </a:spcBef>
              <a:buFont typeface="Wingdings" panose="05000000000000000000" pitchFamily="2" charset="2"/>
              <a:buChar char="ü"/>
            </a:pPr>
            <a:r>
              <a:rPr lang="zh-TW" altLang="en-US" sz="2400" dirty="0">
                <a:latin typeface="微軟正黑體" panose="020B0604030504040204" pitchFamily="34" charset="-120"/>
                <a:ea typeface="微軟正黑體" panose="020B0604030504040204" pitchFamily="34" charset="-120"/>
              </a:rPr>
              <a:t>系所全名、</a:t>
            </a:r>
            <a:endParaRPr lang="en-US" altLang="zh-TW" sz="2400" dirty="0">
              <a:latin typeface="微軟正黑體" panose="020B0604030504040204" pitchFamily="34" charset="-120"/>
              <a:ea typeface="微軟正黑體" panose="020B0604030504040204" pitchFamily="34" charset="-120"/>
            </a:endParaRPr>
          </a:p>
          <a:p>
            <a:pPr marL="706755" lvl="4" indent="-571500">
              <a:spcBef>
                <a:spcPts val="1800"/>
              </a:spcBef>
              <a:buFont typeface="Wingdings" panose="05000000000000000000" pitchFamily="2" charset="2"/>
              <a:buChar char="ü"/>
            </a:pPr>
            <a:r>
              <a:rPr lang="zh-TW" altLang="en-US" sz="2400" dirty="0">
                <a:latin typeface="微軟正黑體" panose="020B0604030504040204" pitchFamily="34" charset="-120"/>
                <a:ea typeface="微軟正黑體" panose="020B0604030504040204" pitchFamily="34" charset="-120"/>
              </a:rPr>
              <a:t>學位論文別、</a:t>
            </a:r>
            <a:endParaRPr lang="en-US" altLang="zh-TW" sz="2400" dirty="0">
              <a:latin typeface="微軟正黑體" panose="020B0604030504040204" pitchFamily="34" charset="-120"/>
              <a:ea typeface="微軟正黑體" panose="020B0604030504040204" pitchFamily="34" charset="-120"/>
            </a:endParaRPr>
          </a:p>
          <a:p>
            <a:pPr marL="706755" lvl="4" indent="-571500">
              <a:spcBef>
                <a:spcPts val="1800"/>
              </a:spcBef>
              <a:buFont typeface="Wingdings" panose="05000000000000000000" pitchFamily="2" charset="2"/>
              <a:buChar char="ü"/>
            </a:pPr>
            <a:r>
              <a:rPr lang="zh-TW" altLang="en-US" sz="2400" dirty="0">
                <a:latin typeface="微軟正黑體" panose="020B0604030504040204" pitchFamily="34" charset="-120"/>
                <a:ea typeface="微軟正黑體" panose="020B0604030504040204" pitchFamily="34" charset="-120"/>
              </a:rPr>
              <a:t>論文名稱、</a:t>
            </a:r>
            <a:endParaRPr lang="en-US" altLang="zh-TW" sz="2400" dirty="0">
              <a:latin typeface="微軟正黑體" panose="020B0604030504040204" pitchFamily="34" charset="-120"/>
              <a:ea typeface="微軟正黑體" panose="020B0604030504040204" pitchFamily="34" charset="-120"/>
            </a:endParaRPr>
          </a:p>
          <a:p>
            <a:pPr marL="706755" lvl="4" indent="-571500">
              <a:spcBef>
                <a:spcPts val="1800"/>
              </a:spcBef>
              <a:buFont typeface="Wingdings" panose="05000000000000000000" pitchFamily="2" charset="2"/>
              <a:buChar char="ü"/>
            </a:pPr>
            <a:r>
              <a:rPr lang="zh-TW" altLang="en-US" sz="2400" dirty="0">
                <a:latin typeface="微軟正黑體" panose="020B0604030504040204" pitchFamily="34" charset="-120"/>
                <a:ea typeface="微軟正黑體" panose="020B0604030504040204" pitchFamily="34" charset="-120"/>
              </a:rPr>
              <a:t>教授及著者姓名、</a:t>
            </a:r>
            <a:endParaRPr lang="en-US" altLang="zh-TW" sz="2400" dirty="0">
              <a:latin typeface="微軟正黑體" panose="020B0604030504040204" pitchFamily="34" charset="-120"/>
              <a:ea typeface="微軟正黑體" panose="020B0604030504040204" pitchFamily="34" charset="-120"/>
            </a:endParaRPr>
          </a:p>
          <a:p>
            <a:pPr marL="706755" lvl="4" indent="-571500">
              <a:spcBef>
                <a:spcPts val="1800"/>
              </a:spcBef>
              <a:buFont typeface="Wingdings" panose="05000000000000000000" pitchFamily="2" charset="2"/>
              <a:buChar char="ü"/>
            </a:pPr>
            <a:r>
              <a:rPr lang="zh-TW" altLang="en-US" sz="2400" dirty="0">
                <a:latin typeface="微軟正黑體" panose="020B0604030504040204" pitchFamily="34" charset="-120"/>
                <a:ea typeface="微軟正黑體" panose="020B0604030504040204" pitchFamily="34" charset="-120"/>
              </a:rPr>
              <a:t>提送日期</a:t>
            </a:r>
            <a:endParaRPr lang="en-US" altLang="zh-TW" sz="2400" b="1" kern="100" dirty="0">
              <a:solidFill>
                <a:srgbClr val="ED7D31"/>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649605" indent="-514350">
              <a:spcBef>
                <a:spcPts val="1800"/>
              </a:spcBef>
              <a:buFont typeface="Arial" panose="020B0604020202020204" pitchFamily="34" charset="0"/>
              <a:buChar char="•"/>
            </a:pPr>
            <a:r>
              <a:rPr lang="zh-TW" altLang="en-US" sz="3600" b="1" kern="100" dirty="0">
                <a:solidFill>
                  <a:srgbClr val="ED7D31"/>
                </a:solidFill>
                <a:latin typeface="Times New Roman" panose="02020603050405020304" pitchFamily="18" charset="0"/>
                <a:ea typeface="微軟正黑體" panose="020B0604030504040204" pitchFamily="34" charset="-120"/>
                <a:cs typeface="Times New Roman" panose="02020603050405020304" pitchFamily="18" charset="0"/>
              </a:rPr>
              <a:t>姓名格式如下：</a:t>
            </a:r>
            <a:endParaRPr lang="en-US" altLang="zh-TW" sz="3600" b="1" kern="100" dirty="0">
              <a:solidFill>
                <a:srgbClr val="ED7D31"/>
              </a:solidFill>
              <a:latin typeface="Times New Roman" panose="02020603050405020304" pitchFamily="18" charset="0"/>
              <a:ea typeface="微軟正黑體" panose="020B0604030504040204" pitchFamily="34" charset="-120"/>
              <a:cs typeface="Times New Roman" panose="02020603050405020304" pitchFamily="18" charset="0"/>
            </a:endParaRPr>
          </a:p>
          <a:p>
            <a:pPr marL="649605" indent="-514350">
              <a:spcBef>
                <a:spcPts val="1800"/>
              </a:spcBef>
              <a:buFont typeface="Arial" panose="020B0604020202020204" pitchFamily="34" charset="0"/>
              <a:buChar char="•"/>
            </a:pPr>
            <a:endParaRPr lang="en-US" altLang="zh-TW" sz="3600" b="1" kern="100" dirty="0">
              <a:solidFill>
                <a:srgbClr val="ED7D31"/>
              </a:solidFill>
              <a:latin typeface="Times New Roman" panose="02020603050405020304" pitchFamily="18" charset="0"/>
              <a:ea typeface="微軟正黑體" panose="020B0604030504040204" pitchFamily="34" charset="-120"/>
              <a:cs typeface="Times New Roman" panose="02020603050405020304" pitchFamily="18" charset="0"/>
            </a:endParaRPr>
          </a:p>
          <a:p>
            <a:pPr marL="649605" indent="-514350">
              <a:spcBef>
                <a:spcPts val="1800"/>
              </a:spcBef>
              <a:buFont typeface="Arial" panose="020B0604020202020204" pitchFamily="34" charset="0"/>
              <a:buChar char="•"/>
            </a:pPr>
            <a:endParaRPr lang="en-US" altLang="zh-TW" sz="3600" b="1" kern="100" dirty="0">
              <a:solidFill>
                <a:srgbClr val="ED7D31"/>
              </a:solidFill>
              <a:latin typeface="Times New Roman" panose="02020603050405020304" pitchFamily="18" charset="0"/>
              <a:ea typeface="微軟正黑體" panose="020B0604030504040204" pitchFamily="34" charset="-120"/>
              <a:cs typeface="Times New Roman" panose="02020603050405020304" pitchFamily="18" charset="0"/>
            </a:endParaRPr>
          </a:p>
          <a:p>
            <a:pPr marL="135255">
              <a:spcBef>
                <a:spcPts val="1800"/>
              </a:spcBef>
            </a:pPr>
            <a:endParaRPr lang="en-US" altLang="zh-TW" sz="3600" b="1" kern="100" dirty="0">
              <a:solidFill>
                <a:srgbClr val="ED7D3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7" name="圖片 6">
            <a:extLst>
              <a:ext uri="{FF2B5EF4-FFF2-40B4-BE49-F238E27FC236}">
                <a16:creationId xmlns:a16="http://schemas.microsoft.com/office/drawing/2014/main" id="{0A195A95-93C0-48B9-BF3A-55A386855894}"/>
              </a:ext>
            </a:extLst>
          </p:cNvPr>
          <p:cNvPicPr>
            <a:picLocks noChangeAspect="1"/>
          </p:cNvPicPr>
          <p:nvPr/>
        </p:nvPicPr>
        <p:blipFill>
          <a:blip r:embed="rId3"/>
          <a:stretch>
            <a:fillRect/>
          </a:stretch>
        </p:blipFill>
        <p:spPr>
          <a:xfrm>
            <a:off x="5791200" y="0"/>
            <a:ext cx="7280933" cy="10287000"/>
          </a:xfrm>
          <a:prstGeom prst="rect">
            <a:avLst/>
          </a:prstGeom>
        </p:spPr>
      </p:pic>
      <p:sp>
        <p:nvSpPr>
          <p:cNvPr id="5" name="標題 1">
            <a:extLst>
              <a:ext uri="{FF2B5EF4-FFF2-40B4-BE49-F238E27FC236}">
                <a16:creationId xmlns:a16="http://schemas.microsoft.com/office/drawing/2014/main" id="{F8426253-C62B-4444-A85D-6AB3248BD60B}"/>
              </a:ext>
            </a:extLst>
          </p:cNvPr>
          <p:cNvSpPr>
            <a:spLocks noGrp="1"/>
          </p:cNvSpPr>
          <p:nvPr>
            <p:ph type="title"/>
          </p:nvPr>
        </p:nvSpPr>
        <p:spPr>
          <a:xfrm>
            <a:off x="14928574" y="5143499"/>
            <a:ext cx="2590800" cy="1143000"/>
          </a:xfrm>
        </p:spPr>
        <p:txBody>
          <a:bodyPr/>
          <a:lstStyle/>
          <a:p>
            <a:pPr marL="649605" indent="-514350">
              <a:spcBef>
                <a:spcPts val="1800"/>
              </a:spcBef>
            </a:pPr>
            <a:r>
              <a:rPr lang="zh-TW" altLang="en-US" sz="6000" b="1" kern="100" dirty="0">
                <a:solidFill>
                  <a:srgbClr val="ED7D31"/>
                </a:solidFill>
                <a:latin typeface="Times New Roman" panose="02020603050405020304" pitchFamily="18" charset="0"/>
                <a:ea typeface="微軟正黑體" panose="020B0604030504040204" pitchFamily="34" charset="-120"/>
                <a:cs typeface="Times New Roman" panose="02020603050405020304" pitchFamily="18" charset="0"/>
              </a:rPr>
              <a:t>書名頁</a:t>
            </a:r>
            <a:br>
              <a:rPr lang="zh-TW" altLang="zh-TW" sz="8800" kern="100" dirty="0">
                <a:latin typeface="Calibri" panose="020F0502020204030204" pitchFamily="34" charset="0"/>
                <a:ea typeface="新細明體" panose="02020500000000000000" pitchFamily="18" charset="-120"/>
                <a:cs typeface="Times New Roman" panose="02020603050405020304" pitchFamily="18" charset="0"/>
              </a:rPr>
            </a:br>
            <a:endParaRPr lang="zh-TW" altLang="en-US" dirty="0"/>
          </a:p>
        </p:txBody>
      </p:sp>
      <p:pic>
        <p:nvPicPr>
          <p:cNvPr id="10" name="圖片 9">
            <a:extLst>
              <a:ext uri="{FF2B5EF4-FFF2-40B4-BE49-F238E27FC236}">
                <a16:creationId xmlns:a16="http://schemas.microsoft.com/office/drawing/2014/main" id="{DFADCD45-3635-45FC-8FB8-1B834C881149}"/>
              </a:ext>
            </a:extLst>
          </p:cNvPr>
          <p:cNvPicPr>
            <a:picLocks noChangeAspect="1"/>
          </p:cNvPicPr>
          <p:nvPr/>
        </p:nvPicPr>
        <p:blipFill>
          <a:blip r:embed="rId4"/>
          <a:stretch>
            <a:fillRect/>
          </a:stretch>
        </p:blipFill>
        <p:spPr>
          <a:xfrm>
            <a:off x="1066801" y="8115300"/>
            <a:ext cx="4495800" cy="1600200"/>
          </a:xfrm>
          <a:prstGeom prst="rect">
            <a:avLst/>
          </a:prstGeom>
        </p:spPr>
      </p:pic>
    </p:spTree>
    <p:extLst>
      <p:ext uri="{BB962C8B-B14F-4D97-AF65-F5344CB8AC3E}">
        <p14:creationId xmlns:p14="http://schemas.microsoft.com/office/powerpoint/2010/main" val="3329197918"/>
      </p:ext>
    </p:extLst>
  </p:cSld>
  <p:clrMapOvr>
    <a:masterClrMapping/>
  </p:clrMapOvr>
  <mc:AlternateContent xmlns:mc="http://schemas.openxmlformats.org/markup-compatibility/2006" xmlns:p14="http://schemas.microsoft.com/office/powerpoint/2010/main">
    <mc:Choice Requires="p14">
      <p:transition spd="slow" p14:dur="2000" advTm="31000"/>
    </mc:Choice>
    <mc:Fallback xmlns="">
      <p:transition spd="slow" advTm="31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BC13C5D3-C759-4293-8933-4539074AF791}"/>
              </a:ext>
            </a:extLst>
          </p:cNvPr>
          <p:cNvSpPr txBox="1"/>
          <p:nvPr/>
        </p:nvSpPr>
        <p:spPr>
          <a:xfrm>
            <a:off x="914400" y="3314700"/>
            <a:ext cx="3012143" cy="1246495"/>
          </a:xfrm>
          <a:prstGeom prst="rect">
            <a:avLst/>
          </a:prstGeom>
          <a:noFill/>
        </p:spPr>
        <p:txBody>
          <a:bodyPr wrap="square">
            <a:spAutoFit/>
          </a:bodyPr>
          <a:lstStyle/>
          <a:p>
            <a:pPr marL="649605" indent="-514350">
              <a:spcBef>
                <a:spcPts val="1800"/>
              </a:spcBef>
              <a:buFont typeface="Arial" panose="020B0604020202020204" pitchFamily="34" charset="0"/>
              <a:buChar char="•"/>
            </a:pPr>
            <a:endParaRPr lang="en-US" altLang="zh-TW" sz="3000" kern="100" dirty="0">
              <a:latin typeface="Calibri" panose="020F0502020204030204" pitchFamily="34" charset="0"/>
              <a:ea typeface="新細明體" panose="02020500000000000000" pitchFamily="18" charset="-120"/>
              <a:cs typeface="Times New Roman" panose="02020603050405020304" pitchFamily="18" charset="0"/>
            </a:endParaRPr>
          </a:p>
          <a:p>
            <a:pPr marL="649605" indent="-514350">
              <a:spcBef>
                <a:spcPts val="1800"/>
              </a:spcBef>
              <a:buFont typeface="Arial" panose="020B0604020202020204" pitchFamily="34" charset="0"/>
              <a:buChar char="•"/>
            </a:pPr>
            <a:endParaRPr lang="zh-TW" altLang="zh-TW" sz="3000" kern="100" dirty="0">
              <a:latin typeface="Calibri" panose="020F0502020204030204" pitchFamily="34" charset="0"/>
              <a:ea typeface="新細明體" panose="02020500000000000000" pitchFamily="18" charset="-120"/>
              <a:cs typeface="Times New Roman" panose="02020603050405020304" pitchFamily="18" charset="0"/>
            </a:endParaRPr>
          </a:p>
        </p:txBody>
      </p:sp>
      <p:pic>
        <p:nvPicPr>
          <p:cNvPr id="5" name="圖片 4">
            <a:extLst>
              <a:ext uri="{FF2B5EF4-FFF2-40B4-BE49-F238E27FC236}">
                <a16:creationId xmlns:a16="http://schemas.microsoft.com/office/drawing/2014/main" id="{EEEC8198-5BBF-4011-873C-259952957112}"/>
              </a:ext>
            </a:extLst>
          </p:cNvPr>
          <p:cNvPicPr>
            <a:picLocks noChangeAspect="1"/>
          </p:cNvPicPr>
          <p:nvPr/>
        </p:nvPicPr>
        <p:blipFill>
          <a:blip r:embed="rId3"/>
          <a:stretch>
            <a:fillRect/>
          </a:stretch>
        </p:blipFill>
        <p:spPr>
          <a:xfrm>
            <a:off x="685800" y="0"/>
            <a:ext cx="7339817" cy="10271856"/>
          </a:xfrm>
          <a:prstGeom prst="rect">
            <a:avLst/>
          </a:prstGeom>
        </p:spPr>
      </p:pic>
      <p:sp>
        <p:nvSpPr>
          <p:cNvPr id="2" name="標題 1">
            <a:extLst>
              <a:ext uri="{FF2B5EF4-FFF2-40B4-BE49-F238E27FC236}">
                <a16:creationId xmlns:a16="http://schemas.microsoft.com/office/drawing/2014/main" id="{1D7471E7-3B68-4445-8938-DA79A3E8F181}"/>
              </a:ext>
            </a:extLst>
          </p:cNvPr>
          <p:cNvSpPr>
            <a:spLocks noGrp="1"/>
          </p:cNvSpPr>
          <p:nvPr>
            <p:ph type="title"/>
          </p:nvPr>
        </p:nvSpPr>
        <p:spPr>
          <a:xfrm>
            <a:off x="15087600" y="4991100"/>
            <a:ext cx="2691722" cy="1231106"/>
          </a:xfrm>
        </p:spPr>
        <p:txBody>
          <a:bodyPr/>
          <a:lstStyle/>
          <a:p>
            <a:pPr marL="649605" algn="l">
              <a:spcBef>
                <a:spcPts val="1800"/>
              </a:spcBef>
            </a:pPr>
            <a:r>
              <a:rPr lang="zh-TW" altLang="en-US" sz="4000" b="1" kern="100" dirty="0">
                <a:solidFill>
                  <a:srgbClr val="ED7D31"/>
                </a:solidFill>
                <a:latin typeface="Times New Roman" panose="02020603050405020304" pitchFamily="18" charset="0"/>
                <a:ea typeface="微軟正黑體" panose="020B0604030504040204" pitchFamily="34" charset="-120"/>
                <a:cs typeface="Times New Roman" panose="02020603050405020304" pitchFamily="18" charset="0"/>
              </a:rPr>
              <a:t>中、英文</a:t>
            </a:r>
            <a:br>
              <a:rPr lang="en-US" altLang="zh-TW" sz="4000" b="1" kern="100" dirty="0">
                <a:solidFill>
                  <a:srgbClr val="ED7D31"/>
                </a:solidFill>
                <a:latin typeface="Times New Roman" panose="02020603050405020304" pitchFamily="18" charset="0"/>
                <a:ea typeface="微軟正黑體" panose="020B0604030504040204" pitchFamily="34" charset="-120"/>
                <a:cs typeface="Times New Roman" panose="02020603050405020304" pitchFamily="18" charset="0"/>
              </a:rPr>
            </a:br>
            <a:r>
              <a:rPr lang="zh-TW" altLang="en-US" sz="4000" b="1" kern="100" dirty="0">
                <a:solidFill>
                  <a:srgbClr val="ED7D31"/>
                </a:solidFill>
                <a:latin typeface="Times New Roman" panose="02020603050405020304" pitchFamily="18" charset="0"/>
                <a:ea typeface="微軟正黑體" panose="020B0604030504040204" pitchFamily="34" charset="-120"/>
                <a:cs typeface="Times New Roman" panose="02020603050405020304" pitchFamily="18" charset="0"/>
              </a:rPr>
              <a:t>系所名稱</a:t>
            </a:r>
            <a:endParaRPr lang="zh-TW" altLang="en-US" dirty="0"/>
          </a:p>
        </p:txBody>
      </p:sp>
      <p:pic>
        <p:nvPicPr>
          <p:cNvPr id="6" name="圖片 5">
            <a:extLst>
              <a:ext uri="{FF2B5EF4-FFF2-40B4-BE49-F238E27FC236}">
                <a16:creationId xmlns:a16="http://schemas.microsoft.com/office/drawing/2014/main" id="{3CF2BEA0-33A9-4BE7-87F8-85A580F98744}"/>
              </a:ext>
            </a:extLst>
          </p:cNvPr>
          <p:cNvPicPr>
            <a:picLocks noChangeAspect="1"/>
          </p:cNvPicPr>
          <p:nvPr/>
        </p:nvPicPr>
        <p:blipFill>
          <a:blip r:embed="rId4"/>
          <a:stretch>
            <a:fillRect/>
          </a:stretch>
        </p:blipFill>
        <p:spPr>
          <a:xfrm>
            <a:off x="8240965" y="4970"/>
            <a:ext cx="7242747" cy="10302516"/>
          </a:xfrm>
          <a:prstGeom prst="rect">
            <a:avLst/>
          </a:prstGeom>
        </p:spPr>
      </p:pic>
    </p:spTree>
    <p:extLst>
      <p:ext uri="{BB962C8B-B14F-4D97-AF65-F5344CB8AC3E}">
        <p14:creationId xmlns:p14="http://schemas.microsoft.com/office/powerpoint/2010/main" val="1729736976"/>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1385</TotalTime>
  <Words>5262</Words>
  <Application>Microsoft Office PowerPoint</Application>
  <PresentationFormat>自訂</PresentationFormat>
  <Paragraphs>480</Paragraphs>
  <Slides>46</Slides>
  <Notes>46</Notes>
  <HiddenSlides>0</HiddenSlides>
  <MMClips>0</MMClips>
  <ScaleCrop>false</ScaleCrop>
  <HeadingPairs>
    <vt:vector size="6" baseType="variant">
      <vt:variant>
        <vt:lpstr>使用字型</vt:lpstr>
      </vt:variant>
      <vt:variant>
        <vt:i4>17</vt:i4>
      </vt:variant>
      <vt:variant>
        <vt:lpstr>佈景主題</vt:lpstr>
      </vt:variant>
      <vt:variant>
        <vt:i4>2</vt:i4>
      </vt:variant>
      <vt:variant>
        <vt:lpstr>投影片標題</vt:lpstr>
      </vt:variant>
      <vt:variant>
        <vt:i4>46</vt:i4>
      </vt:variant>
    </vt:vector>
  </HeadingPairs>
  <TitlesOfParts>
    <vt:vector size="65" baseType="lpstr">
      <vt:lpstr>Malgun Gothic</vt:lpstr>
      <vt:lpstr>MS Gothic</vt:lpstr>
      <vt:lpstr>Noto Sans Symbols</vt:lpstr>
      <vt:lpstr>微軟正黑體</vt:lpstr>
      <vt:lpstr>微軟正黑體</vt:lpstr>
      <vt:lpstr>新細明體</vt:lpstr>
      <vt:lpstr>標楷體</vt:lpstr>
      <vt:lpstr>標楷體</vt:lpstr>
      <vt:lpstr>Arial</vt:lpstr>
      <vt:lpstr>Book Antiqua</vt:lpstr>
      <vt:lpstr>Calibri</vt:lpstr>
      <vt:lpstr>Cambria</vt:lpstr>
      <vt:lpstr>Comic Sans MS</vt:lpstr>
      <vt:lpstr>Times New Roman</vt:lpstr>
      <vt:lpstr>Trebuchet MS</vt:lpstr>
      <vt:lpstr>Verdana</vt:lpstr>
      <vt:lpstr>Wingdings</vt:lpstr>
      <vt:lpstr>Office Theme</vt:lpstr>
      <vt:lpstr>1_Office Theme</vt:lpstr>
      <vt:lpstr>博、碩⼠電⼦論⽂上傳</vt:lpstr>
      <vt:lpstr>⼤綱</vt:lpstr>
      <vt:lpstr>上傳論⽂相關注意事項⼀</vt:lpstr>
      <vt:lpstr>Thesis Format Guidelines 朝陽科技大學博碩士學位論文格式規範  </vt:lpstr>
      <vt:lpstr>請參考教務處網站 當年度最新格式規範</vt:lpstr>
      <vt:lpstr>重要格式規範提醒</vt:lpstr>
      <vt:lpstr>PowerPoint 簡報</vt:lpstr>
      <vt:lpstr>書名頁 </vt:lpstr>
      <vt:lpstr>中、英文 系所名稱</vt:lpstr>
      <vt:lpstr>上傳論⽂相關注意事項⼆</vt:lpstr>
      <vt:lpstr>電子論文檔處理： 步驟1-Word檔加入浮水印(1)</vt:lpstr>
      <vt:lpstr>電子論文檔處理： 步驟1-Word檔加入浮水印(2)</vt:lpstr>
      <vt:lpstr>電子論文檔處理： 步驟1-Word檔加入浮水印(3)</vt:lpstr>
      <vt:lpstr>電子論文檔處理： 步驟2-輸入檔案資訊，儲存檔案</vt:lpstr>
      <vt:lpstr>電子論文檔處理： 步驟3-Word檔轉成PDF檔</vt:lpstr>
      <vt:lpstr>電子論文檔處理：    步驟3.1-若論文分為多個PDF檔案檔</vt:lpstr>
      <vt:lpstr>上傳論文至系統-登入系統 1 請登入【學生資訊系統】--&gt;【新生及畢業生專區】--&gt;點選【博碩士論文系統(上傳)】。</vt:lpstr>
      <vt:lpstr>上傳論文至系統-登入系統 2 請登入【學生資訊系統】--&gt;【新生及畢業生專區】--&gt;點選【博碩士論文系統(上傳)】。</vt:lpstr>
      <vt:lpstr>上傳論文至系統-輸入個人基本資料 </vt:lpstr>
      <vt:lpstr>上傳論文資料</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上傳授權書</vt:lpstr>
      <vt:lpstr>PowerPoint 簡報</vt:lpstr>
      <vt:lpstr>PowerPoint 簡報</vt:lpstr>
      <vt:lpstr>審核通過 與 繳交授權書</vt:lpstr>
      <vt:lpstr>審核結果退件 與 修改</vt:lpstr>
      <vt:lpstr>審核結果退件 與 修改</vt:lpstr>
      <vt:lpstr>電子論文常見退件10項原因(1/2)</vt:lpstr>
      <vt:lpstr>電子論文常見退件10項原因(1/2)</vt:lpstr>
      <vt:lpstr>撰寫論文時可參考之網頁(1/2)</vt:lpstr>
      <vt:lpstr>撰寫論文時可參考之網頁(2/2)</vt:lpstr>
      <vt:lpstr>圖資處承辦人聯絡方式</vt:lpstr>
      <vt:lpstr>Great Work Today!</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Multiplying Integers Presentation in Blue, Yellow and Red Illustrative Style</dc:title>
  <dc:creator>洪玉容</dc:creator>
  <cp:keywords>DAG6-8lSF08,BAGqq_Fax4w,0</cp:keywords>
  <cp:lastModifiedBy>yujung Hung</cp:lastModifiedBy>
  <cp:revision>130</cp:revision>
  <dcterms:created xsi:type="dcterms:W3CDTF">2025-12-09T05:46:05Z</dcterms:created>
  <dcterms:modified xsi:type="dcterms:W3CDTF">2026-01-21T01:38:06Z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2025-12-09T00:00:00Z</vt:filetime>
  </property>
  <property fmtid="{D5CDD505-2E9C-101B-9397-08002B2CF9AE}" pid="3" name="Creator">
    <vt:lpwstr>Canva</vt:lpwstr>
  </property>
  <property fmtid="{D5CDD505-2E9C-101B-9397-08002B2CF9AE}" pid="4" name="LastSaved">
    <vt:filetime>2025-12-09T00:00:00Z</vt:filetime>
  </property>
  <property fmtid="{D5CDD505-2E9C-101B-9397-08002B2CF9AE}" pid="5" name="Producer">
    <vt:lpwstr>Canva</vt:lpwstr>
  </property>
</Properties>
</file>