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</p:sldMasterIdLst>
  <p:notesMasterIdLst>
    <p:notesMasterId r:id="rId30"/>
  </p:notesMasterIdLst>
  <p:sldIdLst>
    <p:sldId id="319" r:id="rId3"/>
    <p:sldId id="258" r:id="rId4"/>
    <p:sldId id="263" r:id="rId5"/>
    <p:sldId id="262" r:id="rId6"/>
    <p:sldId id="264" r:id="rId7"/>
    <p:sldId id="265" r:id="rId8"/>
    <p:sldId id="268" r:id="rId9"/>
    <p:sldId id="269" r:id="rId10"/>
    <p:sldId id="272" r:id="rId11"/>
    <p:sldId id="4003" r:id="rId12"/>
    <p:sldId id="4019" r:id="rId13"/>
    <p:sldId id="4021" r:id="rId14"/>
    <p:sldId id="4022" r:id="rId15"/>
    <p:sldId id="4095" r:id="rId16"/>
    <p:sldId id="329" r:id="rId17"/>
    <p:sldId id="330" r:id="rId18"/>
    <p:sldId id="331" r:id="rId19"/>
    <p:sldId id="273" r:id="rId20"/>
    <p:sldId id="274" r:id="rId21"/>
    <p:sldId id="275" r:id="rId22"/>
    <p:sldId id="277" r:id="rId23"/>
    <p:sldId id="278" r:id="rId24"/>
    <p:sldId id="279" r:id="rId25"/>
    <p:sldId id="328" r:id="rId26"/>
    <p:sldId id="282" r:id="rId27"/>
    <p:sldId id="283" r:id="rId28"/>
    <p:sldId id="332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EE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74DA58-F056-4C4A-8301-1590CC183089}" v="75" dt="2025-02-26T08:26:32.2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333" autoAdjust="0"/>
  </p:normalViewPr>
  <p:slideViewPr>
    <p:cSldViewPr>
      <p:cViewPr varScale="1">
        <p:scale>
          <a:sx n="89" d="100"/>
          <a:sy n="89" d="100"/>
        </p:scale>
        <p:origin x="220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27963;&#38913;&#31807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FF3-471A-AF9E-213A8F9C183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FF3-471A-AF9E-213A8F9C183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FF3-471A-AF9E-213A8F9C183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FF3-471A-AF9E-213A8F9C183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FF3-471A-AF9E-213A8F9C183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FF3-471A-AF9E-213A8F9C183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EDF5C12-7DF7-48F1-9898-4343D3307532}" type="CATEGORYNAME">
                      <a:rPr lang="zh-TW" altLang="en-US" smtClean="0"/>
                      <a:pPr/>
                      <a:t>[類別名稱]</a:t>
                    </a:fld>
                    <a:fld id="{643579B4-ADF3-410B-AA3C-9510F07E021E}" type="PERCENTAGE">
                      <a:rPr lang="en-US" altLang="zh-TW" baseline="0" smtClean="0"/>
                      <a:pPr/>
                      <a:t>[百分比]</a:t>
                    </a:fld>
                    <a:endParaRPr lang="zh-TW" alt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FF3-471A-AF9E-213A8F9C183A}"/>
                </c:ext>
              </c:extLst>
            </c:dLbl>
            <c:dLbl>
              <c:idx val="1"/>
              <c:layout>
                <c:manualLayout>
                  <c:x val="0.10516512666099807"/>
                  <c:y val="-7.9583256996526117E-2"/>
                </c:manualLayout>
              </c:layout>
              <c:tx>
                <c:rich>
                  <a:bodyPr/>
                  <a:lstStyle/>
                  <a:p>
                    <a:fld id="{F98DBF58-CE1E-4057-968D-99EC31C9AB83}" type="CATEGORYNAME">
                      <a:rPr lang="zh-TW" altLang="en-US" smtClean="0"/>
                      <a:pPr/>
                      <a:t>[類別名稱]</a:t>
                    </a:fld>
                    <a:r>
                      <a:rPr lang="zh-TW" altLang="en-US" dirty="0"/>
                      <a:t> </a:t>
                    </a:r>
                    <a:fld id="{04EEA276-C41E-4F98-B895-9AC320AF5E93}" type="PERCENTAGE">
                      <a:rPr lang="en-US" altLang="zh-TW" baseline="0" smtClean="0"/>
                      <a:pPr/>
                      <a:t>[百分比]</a:t>
                    </a:fld>
                    <a:endParaRPr lang="zh-TW" alt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07384343364828"/>
                      <c:h val="0.132497329929938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FF3-471A-AF9E-213A8F9C183A}"/>
                </c:ext>
              </c:extLst>
            </c:dLbl>
            <c:dLbl>
              <c:idx val="2"/>
              <c:layout>
                <c:manualLayout>
                  <c:x val="9.7701559482666275E-2"/>
                  <c:y val="-1.1108699097095116E-2"/>
                </c:manualLayout>
              </c:layout>
              <c:tx>
                <c:rich>
                  <a:bodyPr/>
                  <a:lstStyle/>
                  <a:p>
                    <a:fld id="{38FF9BB9-B46B-4C8F-BBF3-3BC39076E96E}" type="CATEGORYNAME">
                      <a:rPr lang="zh-TW" altLang="en-US" smtClean="0"/>
                      <a:pPr/>
                      <a:t>[類別名稱]</a:t>
                    </a:fld>
                    <a:fld id="{735FA16F-30F4-437C-9846-1203E798AA89}" type="PERCENTAGE">
                      <a:rPr lang="en-US" altLang="zh-TW" baseline="0" smtClean="0"/>
                      <a:pPr/>
                      <a:t>[百分比]</a:t>
                    </a:fld>
                    <a:endParaRPr lang="zh-TW" alt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36656919724094"/>
                      <c:h val="0.117534333890420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FF3-471A-AF9E-213A8F9C183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8FA9AD8-05C4-4C1B-AF6B-F9193505A0F0}" type="CATEGORYNAME">
                      <a:rPr lang="zh-TW" altLang="en-US" smtClean="0"/>
                      <a:pPr/>
                      <a:t>[類別名稱]</a:t>
                    </a:fld>
                    <a:fld id="{AB4FB821-4F03-4430-814D-0B8F2ABC9D61}" type="PERCENTAGE">
                      <a:rPr lang="en-US" altLang="zh-TW" baseline="0" smtClean="0"/>
                      <a:pPr/>
                      <a:t>[百分比]</a:t>
                    </a:fld>
                    <a:endParaRPr lang="zh-TW" alt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FF3-471A-AF9E-213A8F9C183A}"/>
                </c:ext>
              </c:extLst>
            </c:dLbl>
            <c:dLbl>
              <c:idx val="4"/>
              <c:layout>
                <c:manualLayout>
                  <c:x val="-8.8469758161551559E-2"/>
                  <c:y val="-1.2649622596716035E-2"/>
                </c:manualLayout>
              </c:layout>
              <c:tx>
                <c:rich>
                  <a:bodyPr/>
                  <a:lstStyle/>
                  <a:p>
                    <a:fld id="{5E71E905-6D4C-4522-B61D-BFCBDCDE7CEA}" type="CATEGORYNAME">
                      <a:rPr lang="zh-TW" altLang="en-US" smtClean="0"/>
                      <a:pPr/>
                      <a:t>[類別名稱]</a:t>
                    </a:fld>
                    <a:fld id="{0EDDC06E-CACC-4DF6-9D90-312803E9BEFD}" type="PERCENTAGE">
                      <a:rPr lang="en-US" altLang="zh-TW" baseline="0" smtClean="0"/>
                      <a:pPr/>
                      <a:t>[百分比]</a:t>
                    </a:fld>
                    <a:endParaRPr lang="zh-TW" alt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58958053808865"/>
                      <c:h val="0.104740972276631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FF3-471A-AF9E-213A8F9C183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DD7D707-EFAE-4BD4-8DD0-A73EF936D9FB}" type="CATEGORYNAME">
                      <a:rPr lang="zh-TW" altLang="en-US" smtClean="0"/>
                      <a:pPr/>
                      <a:t>[類別名稱]</a:t>
                    </a:fld>
                    <a:fld id="{28962880-0AAE-40EE-B348-07369C83A41A}" type="PERCENTAGE">
                      <a:rPr lang="en-US" altLang="zh-TW" baseline="0" smtClean="0"/>
                      <a:pPr/>
                      <a:t>[百分比]</a:t>
                    </a:fld>
                    <a:endParaRPr lang="zh-TW" alt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FF3-471A-AF9E-213A8F9C18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工作表2!$A$1:$A$6</c:f>
              <c:strCache>
                <c:ptCount val="6"/>
                <c:pt idx="0">
                  <c:v>書籍</c:v>
                </c:pt>
                <c:pt idx="1">
                  <c:v>論文集</c:v>
                </c:pt>
                <c:pt idx="2">
                  <c:v>網路資源</c:v>
                </c:pt>
                <c:pt idx="3">
                  <c:v>期刊</c:v>
                </c:pt>
                <c:pt idx="4">
                  <c:v>學位論文</c:v>
                </c:pt>
                <c:pt idx="5">
                  <c:v>其它</c:v>
                </c:pt>
              </c:strCache>
            </c:strRef>
          </c:cat>
          <c:val>
            <c:numRef>
              <c:f>工作表2!$B$1:$B$6</c:f>
              <c:numCache>
                <c:formatCode>0%</c:formatCode>
                <c:ptCount val="6"/>
                <c:pt idx="0">
                  <c:v>0.35</c:v>
                </c:pt>
                <c:pt idx="1">
                  <c:v>0.04</c:v>
                </c:pt>
                <c:pt idx="2">
                  <c:v>0.05</c:v>
                </c:pt>
                <c:pt idx="3">
                  <c:v>0.43</c:v>
                </c:pt>
                <c:pt idx="4">
                  <c:v>0.05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FF3-471A-AF9E-213A8F9C183A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92F17-1E79-4084-86D2-9DC986931960}" type="datetimeFigureOut">
              <a:rPr lang="zh-TW" altLang="en-US" smtClean="0"/>
              <a:pPr/>
              <a:t>2025/4/7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2AA3F-2EF8-4CB7-97B3-81C2301961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 SemiBold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/>
          </a:p>
        </p:txBody>
      </p:sp>
      <p:sp>
        <p:nvSpPr>
          <p:cNvPr id="66" name="Google Shape;6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25B41-030A-48D5-940D-C90DC71AA7F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9629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25B41-030A-48D5-940D-C90DC71AA7F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7677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25B41-030A-48D5-940D-C90DC71AA7F9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9825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370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18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他牌比對系統，只提供word檔，但是當你要上傳比對文章的時候，要先把你的資料先整理，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要先刪除你文章內的圖片，封面、目錄</a:t>
            </a: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、中英文摘要、關鍵字、注釋、參考文獻、致謝詞等。然後才可以送進比對系統。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華藝的</a:t>
            </a:r>
            <a:r>
              <a:rPr lang="zh-TW" sz="1200" b="1">
                <a:solidFill>
                  <a:srgbClr val="7F7F7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Symskan2.0</a:t>
            </a: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，同時提供你pdf和word兩種上傳的格式，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你不需要刪除任何資料，一鍵就能快速上傳到系統。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Microsoft JhengHei"/>
              <a:buNone/>
            </a:pPr>
            <a:r>
              <a:rPr lang="zh-TW" sz="1200" b="1">
                <a:solidFill>
                  <a:srgbClr val="26262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可以幫大家節省很多寶貴的時間。</a:t>
            </a:r>
            <a:endParaRPr sz="1200" b="1">
              <a:solidFill>
                <a:srgbClr val="26262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Sans SemiBold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19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20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1" name="Google Shape;48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21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2400"/>
              <a:buFont typeface="Arial"/>
              <a:buChar char="•"/>
            </a:pPr>
            <a:r>
              <a:rPr lang="zh-TW">
                <a:solidFill>
                  <a:srgbClr val="97480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上傳個人檔案，並於5~10分鐘內，自動計算出與本文有相似文章的百分比率，</a:t>
            </a:r>
            <a:endParaRPr>
              <a:solidFill>
                <a:srgbClr val="97480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2400"/>
              <a:buFont typeface="Arial"/>
              <a:buChar char="•"/>
            </a:pPr>
            <a:r>
              <a:rPr lang="zh-TW">
                <a:solidFill>
                  <a:srgbClr val="97480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提供使用者可自我檢視自我文章的原創性，並有助於提升論文的可信度。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 SemiBold"/>
              <a:buNone/>
            </a:pPr>
            <a:endParaRPr/>
          </a:p>
        </p:txBody>
      </p:sp>
      <p:sp>
        <p:nvSpPr>
          <p:cNvPr id="156" name="Google Shape;15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61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0" name="Google Shape;58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25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1" name="Google Shape;60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403"/>
              </a:buClr>
              <a:buSzPts val="2400"/>
              <a:buFont typeface="Microsoft JhengHei"/>
              <a:buNone/>
            </a:pPr>
            <a:r>
              <a:rPr lang="zh-TW" sz="2400" b="1">
                <a:solidFill>
                  <a:srgbClr val="4B240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提醒，若您的段落，和五篇文章的段落都相似，在總相似計算上，我們會去掉重複的部分，只會計算一次。</a:t>
            </a:r>
            <a:endParaRPr sz="1800" b="1">
              <a:solidFill>
                <a:srgbClr val="4B240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 SemiBold"/>
              <a:buNone/>
            </a:pPr>
            <a:r>
              <a:rPr lang="zh-TW" dirty="0"/>
              <a:t>每件比對速度 2021~2022 4.8分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 SemiBold"/>
              <a:buNone/>
            </a:pPr>
            <a:r>
              <a:rPr lang="zh-TW" dirty="0"/>
              <a:t>2020年 40分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 SemiBold"/>
              <a:buNone/>
            </a:pPr>
            <a:endParaRPr dirty="0"/>
          </a:p>
        </p:txBody>
      </p:sp>
      <p:sp>
        <p:nvSpPr>
          <p:cNvPr id="141" name="Google Shape;14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zh-TW" sz="2400" b="1">
                <a:solidFill>
                  <a:schemeClr val="accent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操作簡單</a:t>
            </a:r>
            <a:r>
              <a:rPr lang="zh-TW" sz="2400" b="1">
                <a:latin typeface="Microsoft JhengHei"/>
                <a:ea typeface="Microsoft JhengHei"/>
                <a:cs typeface="Microsoft JhengHei"/>
                <a:sym typeface="Microsoft JhengHei"/>
              </a:rPr>
              <a:t>，操作流程簡單易懂，每篇文章在5~10分鐘內，即可拿到比對報告。</a:t>
            </a:r>
            <a:endParaRPr sz="24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zh-TW" sz="2400" b="1">
                <a:solidFill>
                  <a:schemeClr val="accent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快速直接上傳比對</a:t>
            </a:r>
            <a:r>
              <a:rPr lang="zh-TW" sz="2400" b="1">
                <a:latin typeface="Microsoft JhengHei"/>
                <a:ea typeface="Microsoft JhengHei"/>
                <a:cs typeface="Microsoft JhengHei"/>
                <a:sym typeface="Microsoft JhengHei"/>
              </a:rPr>
              <a:t>，完全保留使用者文章內的圖表與排版，無須任何前置作業或切割文原文檔，支援未加密之文字型PDF、DOC、DOCX文檔格式，即可直接上傳比對。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zh-TW" sz="2400" b="1">
                <a:solidFill>
                  <a:schemeClr val="accent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排除功能</a:t>
            </a:r>
            <a:r>
              <a:rPr lang="zh-TW" sz="2400" b="1">
                <a:latin typeface="Microsoft JhengHei"/>
                <a:ea typeface="Microsoft JhengHei"/>
                <a:cs typeface="Microsoft JhengHei"/>
                <a:sym typeface="Microsoft JhengHei"/>
              </a:rPr>
              <a:t>，可自我設定排出比例。專有名詞、常用語句目錄格式、機構名稱等等 ，因不具抄襲意義，可使用排除比下列數值還小的來源這個功能來修正，讓原創報告的相似度下降。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zh-TW" sz="2400" b="1">
                <a:solidFill>
                  <a:schemeClr val="accent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線上比對報告書</a:t>
            </a:r>
            <a:r>
              <a:rPr lang="zh-TW" sz="2400" b="1">
                <a:latin typeface="Microsoft JhengHei"/>
                <a:ea typeface="Microsoft JhengHei"/>
                <a:cs typeface="Microsoft JhengHei"/>
                <a:sym typeface="Microsoft JhengHei"/>
              </a:rPr>
              <a:t>，優化資訊配置，更容易操作，閱讀點選更直覺，系統精確標示出每篇文章相似特徵。將相似文章以不同的標號列出並加註底色，方便使用者左右對照，快速找出比對的文章與來源文獻之間的相似關係。</a:t>
            </a:r>
            <a:endParaRPr sz="24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zh-TW" sz="2400" b="1">
                <a:solidFill>
                  <a:schemeClr val="accent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線上即時客服系統</a:t>
            </a:r>
            <a:r>
              <a:rPr lang="zh-TW" sz="2400" b="1">
                <a:latin typeface="Microsoft JhengHei"/>
                <a:ea typeface="Microsoft JhengHei"/>
                <a:cs typeface="Microsoft JhengHei"/>
                <a:sym typeface="Microsoft JhengHei"/>
              </a:rPr>
              <a:t>，引先業界線上即時客服系統，不須透過館員處理問題，及時處理使用者問題，不漏信。</a:t>
            </a:r>
            <a:endParaRPr sz="24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zh-TW" sz="2400" b="1">
                <a:solidFill>
                  <a:schemeClr val="accent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系統資安保障</a:t>
            </a:r>
            <a:r>
              <a:rPr lang="zh-TW" sz="2400" b="1">
                <a:latin typeface="Microsoft JhengHei"/>
                <a:ea typeface="Microsoft JhengHei"/>
                <a:cs typeface="Microsoft JhengHei"/>
                <a:sym typeface="Microsoft JhengHei"/>
              </a:rPr>
              <a:t>，文章上傳系統後，僅供比對之用，上傳過程並以SSL傳輸加密技術保護，文章不預設存入資料庫。</a:t>
            </a:r>
            <a:endParaRPr sz="24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zh-TW" sz="2400" b="1">
                <a:solidFill>
                  <a:schemeClr val="accent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全程保密文檔及隱私權</a:t>
            </a:r>
            <a:r>
              <a:rPr lang="zh-TW" sz="2400" b="1">
                <a:latin typeface="Microsoft JhengHei"/>
                <a:ea typeface="Microsoft JhengHei"/>
                <a:cs typeface="Microsoft JhengHei"/>
                <a:sym typeface="Microsoft JhengHei"/>
              </a:rPr>
              <a:t>，獨家做到文章自動刪除，上傳後30天將會自動於伺服器刪除，以確保文檔保密性及隱私權</a:t>
            </a:r>
            <a:endParaRPr/>
          </a:p>
        </p:txBody>
      </p:sp>
      <p:sp>
        <p:nvSpPr>
          <p:cNvPr id="187" name="Google Shape;18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>
                <a:solidFill>
                  <a:srgbClr val="20586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最後一個，這是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學術引用文獻資料庫 ，主要收錄各類頂尖期刊引用資料庫。</a:t>
            </a:r>
            <a:endParaRPr sz="1200" b="1">
              <a:solidFill>
                <a:srgbClr val="20586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1200"/>
              <a:buFont typeface="Microsoft JhengHei"/>
              <a:buNone/>
            </a:pPr>
            <a:r>
              <a:rPr lang="zh-TW" sz="1200" b="1">
                <a:solidFill>
                  <a:srgbClr val="20586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由右圖可以發現，</a:t>
            </a:r>
            <a:endParaRPr sz="1200" b="1">
              <a:solidFill>
                <a:srgbClr val="20586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2400"/>
              <a:buFont typeface="Microsoft JhengHei"/>
              <a:buNone/>
            </a:pPr>
            <a:r>
              <a:rPr lang="zh-TW" u="sng">
                <a:solidFill>
                  <a:srgbClr val="95373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不管東方或是西方</a:t>
            </a:r>
            <a:r>
              <a:rPr lang="zh-TW" sz="1200" b="1">
                <a:solidFill>
                  <a:srgbClr val="20586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學術領域</a:t>
            </a:r>
            <a:r>
              <a:rPr lang="zh-TW" u="sng">
                <a:solidFill>
                  <a:srgbClr val="95373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，不管是甚麼偏向領域，理工還是人文，</a:t>
            </a:r>
            <a:endParaRPr u="sng">
              <a:solidFill>
                <a:srgbClr val="95373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2400"/>
              <a:buFont typeface="Microsoft JhengHei"/>
              <a:buNone/>
            </a:pPr>
            <a:r>
              <a:rPr lang="zh-TW" u="sng">
                <a:solidFill>
                  <a:srgbClr val="95373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期刊或是學位論文。</a:t>
            </a:r>
            <a:endParaRPr u="sng">
              <a:solidFill>
                <a:srgbClr val="95373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2400"/>
              <a:buFont typeface="Microsoft JhengHei"/>
              <a:buNone/>
            </a:pPr>
            <a:r>
              <a:rPr lang="zh-TW" u="sng">
                <a:solidFill>
                  <a:srgbClr val="95373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大家都很一致，偏向</a:t>
            </a:r>
            <a:r>
              <a:rPr lang="zh-TW" b="1" u="sng">
                <a:solidFill>
                  <a:srgbClr val="95373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以期刊、圖書、學位論文為參考主體的使用習慣。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0586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 b="1">
                <a:solidFill>
                  <a:srgbClr val="20586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為什麼學者要引用這些資料? 因為這些資料最有價值，都佔有一定公信力。</a:t>
            </a:r>
            <a:endParaRPr sz="1200" b="1">
              <a:solidFill>
                <a:srgbClr val="20586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20586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Microsoft JhengHei"/>
              <a:buNone/>
            </a:pPr>
            <a:r>
              <a:rPr lang="zh-TW" b="1">
                <a:solidFill>
                  <a:srgbClr val="36609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顯示(公開)段落全文給使用者</a:t>
            </a:r>
            <a:endParaRPr b="1">
              <a:solidFill>
                <a:srgbClr val="2961A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rgbClr val="2961A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期刊總篇數</a:t>
            </a:r>
            <a:r>
              <a:rPr lang="zh-TW" sz="5400" b="1">
                <a:solidFill>
                  <a:srgbClr val="2961A7"/>
                </a:solidFill>
                <a:latin typeface="Arial Black"/>
                <a:ea typeface="Arial Black"/>
                <a:cs typeface="Arial Black"/>
                <a:sym typeface="Arial Black"/>
              </a:rPr>
              <a:t>63萬</a:t>
            </a:r>
            <a:r>
              <a:rPr lang="zh-TW" sz="5400" b="1">
                <a:solidFill>
                  <a:srgbClr val="2961A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zh-TW" sz="3200" b="1">
                <a:solidFill>
                  <a:srgbClr val="2961A7"/>
                </a:solidFill>
                <a:latin typeface="Poppins"/>
                <a:ea typeface="Poppins"/>
                <a:cs typeface="Poppins"/>
                <a:sym typeface="Poppins"/>
              </a:rPr>
              <a:t>篇</a:t>
            </a:r>
            <a:endParaRPr sz="3200" b="1">
              <a:solidFill>
                <a:srgbClr val="2961A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>
                <a:solidFill>
                  <a:srgbClr val="2961A7"/>
                </a:solidFill>
                <a:latin typeface="Poppins"/>
                <a:ea typeface="Poppins"/>
                <a:cs typeface="Poppins"/>
                <a:sym typeface="Poppins"/>
              </a:rPr>
              <a:t>會議論文一萬篇</a:t>
            </a:r>
            <a:endParaRPr sz="3200" b="1">
              <a:solidFill>
                <a:srgbClr val="2961A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2961A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200"/>
              <a:buFont typeface="Microsoft JhengHei"/>
              <a:buNone/>
            </a:pPr>
            <a:r>
              <a:rPr lang="zh-TW" sz="3200" b="1">
                <a:solidFill>
                  <a:srgbClr val="36609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不顯示(不公開)段落全文給使用者</a:t>
            </a:r>
            <a:endParaRPr sz="3200" b="1">
              <a:solidFill>
                <a:srgbClr val="2961A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>
                <a:solidFill>
                  <a:srgbClr val="2961A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學位論文總篇數</a:t>
            </a:r>
            <a:r>
              <a:rPr lang="zh-TW" sz="6600" b="1">
                <a:solidFill>
                  <a:srgbClr val="2961A7"/>
                </a:solidFill>
                <a:latin typeface="Arial Black"/>
                <a:ea typeface="Arial Black"/>
                <a:cs typeface="Arial Black"/>
                <a:sym typeface="Arial Black"/>
              </a:rPr>
              <a:t>19萬 </a:t>
            </a:r>
            <a:r>
              <a:rPr lang="zh-TW" sz="4000" b="1">
                <a:solidFill>
                  <a:srgbClr val="2961A7"/>
                </a:solidFill>
                <a:latin typeface="Arial Black"/>
                <a:ea typeface="Arial Black"/>
                <a:cs typeface="Arial Black"/>
                <a:sym typeface="Arial Black"/>
              </a:rPr>
              <a:t>篇</a:t>
            </a:r>
            <a:endParaRPr sz="4000" b="1">
              <a:solidFill>
                <a:srgbClr val="2961A7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2961A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2961A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0" name="Google Shape;27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Sans SemiBold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/>
          </a:p>
        </p:txBody>
      </p:sp>
      <p:sp>
        <p:nvSpPr>
          <p:cNvPr id="315" name="Google Shape;31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25B41-030A-48D5-940D-C90DC71AA7F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554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09888" y="2057477"/>
            <a:ext cx="6780203" cy="1470025"/>
          </a:xfrm>
        </p:spPr>
        <p:txBody>
          <a:bodyPr/>
          <a:lstStyle>
            <a:lvl1pPr algn="l">
              <a:defRPr>
                <a:solidFill>
                  <a:srgbClr val="403329"/>
                </a:solidFill>
                <a:latin typeface="Garamond" pitchFamily="18" charset="0"/>
                <a:ea typeface="華康新特明體(P)" pitchFamily="18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09887" y="3690243"/>
            <a:ext cx="5663381" cy="65308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華康新特明體(P)" pitchFamily="18" charset="-120"/>
              </a:defRPr>
            </a:lvl1pPr>
            <a:lvl2pPr marL="436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9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5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4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11"/>
          </p:nvPr>
        </p:nvSpPr>
        <p:spPr>
          <a:xfrm>
            <a:off x="6454043" y="6246064"/>
            <a:ext cx="2524556" cy="391864"/>
          </a:xfrm>
        </p:spPr>
        <p:txBody>
          <a:bodyPr>
            <a:normAutofit/>
          </a:bodyPr>
          <a:lstStyle>
            <a:lvl1pPr algn="r">
              <a:buNone/>
              <a:defRPr sz="1600"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1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3415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BA2F-2EA7-4D40-91B8-0F06A44ECE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底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25233" y="3689641"/>
            <a:ext cx="3694472" cy="391864"/>
          </a:xfrm>
        </p:spPr>
        <p:txBody>
          <a:bodyPr>
            <a:noAutofit/>
          </a:bodyPr>
          <a:lstStyle>
            <a:lvl1pPr algn="l">
              <a:defRPr sz="2200">
                <a:solidFill>
                  <a:srgbClr val="333333"/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3"/>
          </p:nvPr>
        </p:nvSpPr>
        <p:spPr>
          <a:xfrm>
            <a:off x="3771531" y="4244720"/>
            <a:ext cx="3509749" cy="391188"/>
          </a:xfrm>
        </p:spPr>
        <p:txBody>
          <a:bodyPr>
            <a:normAutofit/>
          </a:bodyPr>
          <a:lstStyle>
            <a:lvl1pPr algn="l" defTabSz="872722" rtl="0" eaLnBrk="1" latinLnBrk="0" hangingPunct="1">
              <a:spcBef>
                <a:spcPct val="0"/>
              </a:spcBef>
              <a:buNone/>
              <a:defRPr lang="zh-TW" altLang="en-US" sz="2200" kern="1200" dirty="0" smtClean="0">
                <a:solidFill>
                  <a:srgbClr val="333333"/>
                </a:solidFill>
                <a:latin typeface="Calibri" pitchFamily="34" charset="0"/>
                <a:ea typeface="微軟正黑體" pitchFamily="34" charset="-120"/>
                <a:cs typeface="+mj-cs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4"/>
          </p:nvPr>
        </p:nvSpPr>
        <p:spPr>
          <a:xfrm>
            <a:off x="2785745" y="3069259"/>
            <a:ext cx="3633492" cy="456634"/>
          </a:xfrm>
        </p:spPr>
        <p:txBody>
          <a:bodyPr>
            <a:normAutofit/>
          </a:bodyPr>
          <a:lstStyle>
            <a:lvl1pPr>
              <a:buNone/>
              <a:defRPr sz="2200" b="1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926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09021" y="2130429"/>
            <a:ext cx="6780203" cy="1470025"/>
          </a:xfrm>
        </p:spPr>
        <p:txBody>
          <a:bodyPr/>
          <a:lstStyle>
            <a:lvl1pPr>
              <a:defRPr>
                <a:solidFill>
                  <a:srgbClr val="403329"/>
                </a:solidFill>
                <a:latin typeface="Garamond" pitchFamily="18" charset="0"/>
                <a:ea typeface="華康新特明體(P)" pitchFamily="18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33646" y="3690243"/>
            <a:ext cx="5663381" cy="653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華康新特明體(P)" pitchFamily="18" charset="-120"/>
              </a:defRPr>
            </a:lvl1pPr>
            <a:lvl2pPr marL="436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  <a:ea typeface="華康新特明體(P)" pitchFamily="18" charset="-120"/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0861" y="2253411"/>
            <a:ext cx="7772400" cy="1362075"/>
          </a:xfrm>
        </p:spPr>
        <p:txBody>
          <a:bodyPr anchor="ctr">
            <a:noAutofit/>
          </a:bodyPr>
          <a:lstStyle>
            <a:lvl1pPr algn="ctr">
              <a:defRPr sz="6600" b="0" cap="all">
                <a:solidFill>
                  <a:srgbClr val="403329"/>
                </a:solidFill>
                <a:effectLst>
                  <a:outerShdw blurRad="12700" dist="12700" dir="54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40370" y="4147419"/>
            <a:ext cx="7772400" cy="587597"/>
          </a:xfrm>
        </p:spPr>
        <p:txBody>
          <a:bodyPr anchor="ctr"/>
          <a:lstStyle>
            <a:lvl1pPr marL="0" indent="0" algn="ctr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62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24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862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48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10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72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34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896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3"/>
          </p:nvPr>
        </p:nvSpPr>
        <p:spPr>
          <a:xfrm>
            <a:off x="5803491" y="98157"/>
            <a:ext cx="3201876" cy="326508"/>
          </a:xfrm>
        </p:spPr>
        <p:txBody>
          <a:bodyPr anchor="ctr">
            <a:normAutofit/>
          </a:bodyPr>
          <a:lstStyle>
            <a:lvl1pPr algn="ctr">
              <a:buNone/>
              <a:defRPr sz="1800">
                <a:solidFill>
                  <a:srgbClr val="403329"/>
                </a:solidFill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02755" y="97957"/>
            <a:ext cx="3201520" cy="326517"/>
          </a:xfrm>
        </p:spPr>
        <p:txBody>
          <a:bodyPr>
            <a:normAutofit/>
          </a:bodyPr>
          <a:lstStyle>
            <a:lvl1pPr>
              <a:defRPr sz="1800">
                <a:solidFill>
                  <a:srgbClr val="403329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751264"/>
            <a:ext cx="8229600" cy="5374900"/>
          </a:xfrm>
        </p:spPr>
        <p:txBody>
          <a:bodyPr/>
          <a:lstStyle>
            <a:lvl1pPr>
              <a:buClr>
                <a:srgbClr val="EC6C0F"/>
              </a:buClr>
              <a:defRPr/>
            </a:lvl1pPr>
            <a:lvl2pPr>
              <a:buClr>
                <a:srgbClr val="EC6C0F"/>
              </a:buClr>
              <a:defRPr/>
            </a:lvl2pPr>
            <a:lvl3pPr>
              <a:buClr>
                <a:srgbClr val="EC6C0F"/>
              </a:buClr>
              <a:defRPr/>
            </a:lvl3pPr>
            <a:lvl4pPr>
              <a:buClr>
                <a:srgbClr val="EC6C0F"/>
              </a:buClr>
              <a:defRPr/>
            </a:lvl4pPr>
            <a:lvl5pPr>
              <a:buClr>
                <a:srgbClr val="EC6C0F"/>
              </a:buClr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標題及物件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446506" y="1599672"/>
            <a:ext cx="8250988" cy="45070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兩項物件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300" b="0"/>
            </a:lvl1pPr>
            <a:lvl2pPr marL="436207" indent="0">
              <a:buNone/>
              <a:defRPr sz="1900" b="1"/>
            </a:lvl2pPr>
            <a:lvl3pPr marL="872414" indent="0">
              <a:buNone/>
              <a:defRPr sz="1800" b="1"/>
            </a:lvl3pPr>
            <a:lvl4pPr marL="1308621" indent="0">
              <a:buNone/>
              <a:defRPr sz="1500" b="1"/>
            </a:lvl4pPr>
            <a:lvl5pPr marL="1744829" indent="0">
              <a:buNone/>
              <a:defRPr sz="1500" b="1"/>
            </a:lvl5pPr>
            <a:lvl6pPr marL="2181036" indent="0">
              <a:buNone/>
              <a:defRPr sz="1500" b="1"/>
            </a:lvl6pPr>
            <a:lvl7pPr marL="2617243" indent="0">
              <a:buNone/>
              <a:defRPr sz="1500" b="1"/>
            </a:lvl7pPr>
            <a:lvl8pPr marL="3053451" indent="0">
              <a:buNone/>
              <a:defRPr sz="1500" b="1"/>
            </a:lvl8pPr>
            <a:lvl9pPr marL="3489659" indent="0">
              <a:buNone/>
              <a:defRPr sz="15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6" cy="639762"/>
          </a:xfrm>
        </p:spPr>
        <p:txBody>
          <a:bodyPr anchor="b"/>
          <a:lstStyle>
            <a:lvl1pPr marL="0" indent="0">
              <a:buNone/>
              <a:defRPr sz="2300" b="0"/>
            </a:lvl1pPr>
            <a:lvl2pPr marL="436207" indent="0">
              <a:buNone/>
              <a:defRPr sz="1900" b="1"/>
            </a:lvl2pPr>
            <a:lvl3pPr marL="872414" indent="0">
              <a:buNone/>
              <a:defRPr sz="1800" b="1"/>
            </a:lvl3pPr>
            <a:lvl4pPr marL="1308621" indent="0">
              <a:buNone/>
              <a:defRPr sz="1500" b="1"/>
            </a:lvl4pPr>
            <a:lvl5pPr marL="1744829" indent="0">
              <a:buNone/>
              <a:defRPr sz="1500" b="1"/>
            </a:lvl5pPr>
            <a:lvl6pPr marL="2181036" indent="0">
              <a:buNone/>
              <a:defRPr sz="1500" b="1"/>
            </a:lvl6pPr>
            <a:lvl7pPr marL="2617243" indent="0">
              <a:buNone/>
              <a:defRPr sz="1500" b="1"/>
            </a:lvl7pPr>
            <a:lvl8pPr marL="3053451" indent="0">
              <a:buNone/>
              <a:defRPr sz="1500" b="1"/>
            </a:lvl8pPr>
            <a:lvl9pPr marL="3489659" indent="0">
              <a:buNone/>
              <a:defRPr sz="15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900" b="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49" cy="58531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36207" indent="0">
              <a:buNone/>
              <a:defRPr sz="1100"/>
            </a:lvl2pPr>
            <a:lvl3pPr marL="872414" indent="0">
              <a:buNone/>
              <a:defRPr sz="1000"/>
            </a:lvl3pPr>
            <a:lvl4pPr marL="1308621" indent="0">
              <a:buNone/>
              <a:defRPr sz="900"/>
            </a:lvl4pPr>
            <a:lvl5pPr marL="1744829" indent="0">
              <a:buNone/>
              <a:defRPr sz="900"/>
            </a:lvl5pPr>
            <a:lvl6pPr marL="2181036" indent="0">
              <a:buNone/>
              <a:defRPr sz="900"/>
            </a:lvl6pPr>
            <a:lvl7pPr marL="2617243" indent="0">
              <a:buNone/>
              <a:defRPr sz="900"/>
            </a:lvl7pPr>
            <a:lvl8pPr marL="3053451" indent="0">
              <a:buNone/>
              <a:defRPr sz="900"/>
            </a:lvl8pPr>
            <a:lvl9pPr marL="3489659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區段標題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0861" y="2384030"/>
            <a:ext cx="7772400" cy="1362075"/>
          </a:xfrm>
        </p:spPr>
        <p:txBody>
          <a:bodyPr anchor="ctr">
            <a:noAutofit/>
          </a:bodyPr>
          <a:lstStyle>
            <a:lvl1pPr algn="ctr">
              <a:defRPr sz="6600" b="0" cap="all">
                <a:solidFill>
                  <a:srgbClr val="403329"/>
                </a:solidFill>
                <a:latin typeface="Garamond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40370" y="4082106"/>
            <a:ext cx="7772400" cy="587597"/>
          </a:xfrm>
        </p:spPr>
        <p:txBody>
          <a:bodyPr anchor="ctr"/>
          <a:lstStyle>
            <a:lvl1pPr marL="0" indent="0" algn="ctr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6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9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54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18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81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45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90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B10BA2F-2EA7-4D40-91B8-0F06A44ECE0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3"/>
          </p:nvPr>
        </p:nvSpPr>
        <p:spPr>
          <a:xfrm>
            <a:off x="5803491" y="98157"/>
            <a:ext cx="3201876" cy="326508"/>
          </a:xfrm>
        </p:spPr>
        <p:txBody>
          <a:bodyPr anchor="ctr">
            <a:normAutofit/>
          </a:bodyPr>
          <a:lstStyle>
            <a:lvl1pPr algn="ctr">
              <a:buNone/>
              <a:defRPr sz="1800">
                <a:solidFill>
                  <a:srgbClr val="403329"/>
                </a:solidFill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00" b="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36207" indent="0">
              <a:buNone/>
              <a:defRPr sz="2600"/>
            </a:lvl2pPr>
            <a:lvl3pPr marL="872414" indent="0">
              <a:buNone/>
              <a:defRPr sz="2300"/>
            </a:lvl3pPr>
            <a:lvl4pPr marL="1308621" indent="0">
              <a:buNone/>
              <a:defRPr sz="1900"/>
            </a:lvl4pPr>
            <a:lvl5pPr marL="1744829" indent="0">
              <a:buNone/>
              <a:defRPr sz="1900"/>
            </a:lvl5pPr>
            <a:lvl6pPr marL="2181036" indent="0">
              <a:buNone/>
              <a:defRPr sz="1900"/>
            </a:lvl6pPr>
            <a:lvl7pPr marL="2617243" indent="0">
              <a:buNone/>
              <a:defRPr sz="1900"/>
            </a:lvl7pPr>
            <a:lvl8pPr marL="3053451" indent="0">
              <a:buNone/>
              <a:defRPr sz="1900"/>
            </a:lvl8pPr>
            <a:lvl9pPr marL="3489659" indent="0">
              <a:buNone/>
              <a:defRPr sz="19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36207" indent="0">
              <a:buNone/>
              <a:defRPr sz="1100"/>
            </a:lvl2pPr>
            <a:lvl3pPr marL="872414" indent="0">
              <a:buNone/>
              <a:defRPr sz="1000"/>
            </a:lvl3pPr>
            <a:lvl4pPr marL="1308621" indent="0">
              <a:buNone/>
              <a:defRPr sz="900"/>
            </a:lvl4pPr>
            <a:lvl5pPr marL="1744829" indent="0">
              <a:buNone/>
              <a:defRPr sz="900"/>
            </a:lvl5pPr>
            <a:lvl6pPr marL="2181036" indent="0">
              <a:buNone/>
              <a:defRPr sz="900"/>
            </a:lvl6pPr>
            <a:lvl7pPr marL="2617243" indent="0">
              <a:buNone/>
              <a:defRPr sz="900"/>
            </a:lvl7pPr>
            <a:lvl8pPr marL="3053451" indent="0">
              <a:buNone/>
              <a:defRPr sz="900"/>
            </a:lvl8pPr>
            <a:lvl9pPr marL="3489659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81852" y="274642"/>
            <a:ext cx="2228851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00" y="274642"/>
            <a:ext cx="653415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25233" y="3690242"/>
            <a:ext cx="3694472" cy="391864"/>
          </a:xfrm>
        </p:spPr>
        <p:txBody>
          <a:bodyPr>
            <a:noAutofit/>
          </a:bodyPr>
          <a:lstStyle>
            <a:lvl1pPr algn="l">
              <a:defRPr sz="2200">
                <a:solidFill>
                  <a:srgbClr val="333333"/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3"/>
          </p:nvPr>
        </p:nvSpPr>
        <p:spPr>
          <a:xfrm>
            <a:off x="3771533" y="4244722"/>
            <a:ext cx="3509749" cy="391188"/>
          </a:xfrm>
        </p:spPr>
        <p:txBody>
          <a:bodyPr>
            <a:normAutofit/>
          </a:bodyPr>
          <a:lstStyle>
            <a:lvl1pPr algn="l" defTabSz="872414" rtl="0" eaLnBrk="1" latinLnBrk="0" hangingPunct="1">
              <a:spcBef>
                <a:spcPct val="0"/>
              </a:spcBef>
              <a:buNone/>
              <a:defRPr lang="zh-TW" altLang="en-US" sz="2200" kern="1200" dirty="0" smtClean="0">
                <a:solidFill>
                  <a:srgbClr val="333333"/>
                </a:solidFill>
                <a:latin typeface="Calibri" pitchFamily="34" charset="0"/>
                <a:ea typeface="微軟正黑體" pitchFamily="34" charset="-120"/>
                <a:cs typeface="+mj-cs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4"/>
          </p:nvPr>
        </p:nvSpPr>
        <p:spPr>
          <a:xfrm>
            <a:off x="2785745" y="3069259"/>
            <a:ext cx="3633492" cy="456634"/>
          </a:xfrm>
        </p:spPr>
        <p:txBody>
          <a:bodyPr>
            <a:normAutofit/>
          </a:bodyPr>
          <a:lstStyle>
            <a:lvl1pPr>
              <a:buNone/>
              <a:defRPr sz="2200" b="1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封底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25233" y="3690242"/>
            <a:ext cx="3694472" cy="391864"/>
          </a:xfrm>
        </p:spPr>
        <p:txBody>
          <a:bodyPr>
            <a:noAutofit/>
          </a:bodyPr>
          <a:lstStyle>
            <a:lvl1pPr algn="l">
              <a:defRPr sz="2200">
                <a:solidFill>
                  <a:srgbClr val="333333"/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3"/>
          </p:nvPr>
        </p:nvSpPr>
        <p:spPr>
          <a:xfrm>
            <a:off x="3771533" y="4244722"/>
            <a:ext cx="3509749" cy="391188"/>
          </a:xfrm>
        </p:spPr>
        <p:txBody>
          <a:bodyPr>
            <a:normAutofit/>
          </a:bodyPr>
          <a:lstStyle>
            <a:lvl1pPr algn="l" defTabSz="872414" rtl="0" eaLnBrk="1" latinLnBrk="0" hangingPunct="1">
              <a:spcBef>
                <a:spcPct val="0"/>
              </a:spcBef>
              <a:buNone/>
              <a:defRPr lang="zh-TW" altLang="en-US" sz="2200" kern="1200" dirty="0" smtClean="0">
                <a:solidFill>
                  <a:srgbClr val="333333"/>
                </a:solidFill>
                <a:latin typeface="Calibri" pitchFamily="34" charset="0"/>
                <a:ea typeface="微軟正黑體" pitchFamily="34" charset="-120"/>
                <a:cs typeface="+mj-cs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4"/>
          </p:nvPr>
        </p:nvSpPr>
        <p:spPr>
          <a:xfrm>
            <a:off x="2785745" y="3069259"/>
            <a:ext cx="3633492" cy="456634"/>
          </a:xfrm>
        </p:spPr>
        <p:txBody>
          <a:bodyPr>
            <a:normAutofit/>
          </a:bodyPr>
          <a:lstStyle>
            <a:lvl1pPr>
              <a:buNone/>
              <a:defRPr sz="2200" b="1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92406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148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21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er Services">
  <p:cSld name="Customer Service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0"/>
          <p:cNvSpPr/>
          <p:nvPr/>
        </p:nvSpPr>
        <p:spPr>
          <a:xfrm>
            <a:off x="8194664" y="172995"/>
            <a:ext cx="639629" cy="9391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93" tIns="17142" rIns="34293" bIns="17142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>
              <a:solidFill>
                <a:schemeClr val="lt1"/>
              </a:solidFill>
              <a:latin typeface="Nunito Sans ExtraLight"/>
              <a:ea typeface="Nunito Sans ExtraLight"/>
              <a:cs typeface="Nunito Sans ExtraLight"/>
              <a:sym typeface="Nunito Sans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54875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02755" y="97955"/>
            <a:ext cx="3201520" cy="326517"/>
          </a:xfrm>
        </p:spPr>
        <p:txBody>
          <a:bodyPr>
            <a:normAutofit/>
          </a:bodyPr>
          <a:lstStyle>
            <a:lvl1pPr>
              <a:defRPr sz="1800">
                <a:solidFill>
                  <a:srgbClr val="403329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751264"/>
            <a:ext cx="8229600" cy="5374900"/>
          </a:xfrm>
        </p:spPr>
        <p:txBody>
          <a:bodyPr/>
          <a:lstStyle>
            <a:lvl1pPr>
              <a:buClr>
                <a:srgbClr val="EC6C0F"/>
              </a:buClr>
              <a:defRPr/>
            </a:lvl1pPr>
            <a:lvl2pPr>
              <a:buClr>
                <a:srgbClr val="EC6C0F"/>
              </a:buClr>
              <a:defRPr/>
            </a:lvl2pPr>
            <a:lvl3pPr>
              <a:buClr>
                <a:srgbClr val="EC6C0F"/>
              </a:buClr>
              <a:defRPr/>
            </a:lvl3pPr>
            <a:lvl4pPr>
              <a:buClr>
                <a:srgbClr val="EC6C0F"/>
              </a:buClr>
              <a:defRPr/>
            </a:lvl4pPr>
            <a:lvl5pPr>
              <a:buClr>
                <a:srgbClr val="EC6C0F"/>
              </a:buClr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B10BA2F-2EA7-4D40-91B8-0F06A44ECE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大標題及物件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B10BA2F-2EA7-4D40-91B8-0F06A44ECE0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446506" y="1599672"/>
            <a:ext cx="8250988" cy="45070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兩項物件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300" b="0"/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6" cy="639762"/>
          </a:xfrm>
        </p:spPr>
        <p:txBody>
          <a:bodyPr anchor="b"/>
          <a:lstStyle>
            <a:lvl1pPr marL="0" indent="0">
              <a:buNone/>
              <a:defRPr sz="2300" b="0"/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B10BA2F-2EA7-4D40-91B8-0F06A44ECE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B10BA2F-2EA7-4D40-91B8-0F06A44ECE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900" b="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49" cy="58531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36361" indent="0">
              <a:buNone/>
              <a:defRPr sz="1100"/>
            </a:lvl2pPr>
            <a:lvl3pPr marL="872722" indent="0">
              <a:buNone/>
              <a:defRPr sz="1000"/>
            </a:lvl3pPr>
            <a:lvl4pPr marL="1309083" indent="0">
              <a:buNone/>
              <a:defRPr sz="900"/>
            </a:lvl4pPr>
            <a:lvl5pPr marL="1745445" indent="0">
              <a:buNone/>
              <a:defRPr sz="900"/>
            </a:lvl5pPr>
            <a:lvl6pPr marL="2181806" indent="0">
              <a:buNone/>
              <a:defRPr sz="900"/>
            </a:lvl6pPr>
            <a:lvl7pPr marL="2618167" indent="0">
              <a:buNone/>
              <a:defRPr sz="900"/>
            </a:lvl7pPr>
            <a:lvl8pPr marL="3054529" indent="0">
              <a:buNone/>
              <a:defRPr sz="900"/>
            </a:lvl8pPr>
            <a:lvl9pPr marL="349089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BA2F-2EA7-4D40-91B8-0F06A44ECE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36361" indent="0">
              <a:buNone/>
              <a:defRPr sz="2600"/>
            </a:lvl2pPr>
            <a:lvl3pPr marL="872722" indent="0">
              <a:buNone/>
              <a:defRPr sz="2300"/>
            </a:lvl3pPr>
            <a:lvl4pPr marL="1309083" indent="0">
              <a:buNone/>
              <a:defRPr sz="1900"/>
            </a:lvl4pPr>
            <a:lvl5pPr marL="1745445" indent="0">
              <a:buNone/>
              <a:defRPr sz="1900"/>
            </a:lvl5pPr>
            <a:lvl6pPr marL="2181806" indent="0">
              <a:buNone/>
              <a:defRPr sz="1900"/>
            </a:lvl6pPr>
            <a:lvl7pPr marL="2618167" indent="0">
              <a:buNone/>
              <a:defRPr sz="1900"/>
            </a:lvl7pPr>
            <a:lvl8pPr marL="3054529" indent="0">
              <a:buNone/>
              <a:defRPr sz="1900"/>
            </a:lvl8pPr>
            <a:lvl9pPr marL="3490890" indent="0">
              <a:buNone/>
              <a:defRPr sz="19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36361" indent="0">
              <a:buNone/>
              <a:defRPr sz="1100"/>
            </a:lvl2pPr>
            <a:lvl3pPr marL="872722" indent="0">
              <a:buNone/>
              <a:defRPr sz="1000"/>
            </a:lvl3pPr>
            <a:lvl4pPr marL="1309083" indent="0">
              <a:buNone/>
              <a:defRPr sz="900"/>
            </a:lvl4pPr>
            <a:lvl5pPr marL="1745445" indent="0">
              <a:buNone/>
              <a:defRPr sz="900"/>
            </a:lvl5pPr>
            <a:lvl6pPr marL="2181806" indent="0">
              <a:buNone/>
              <a:defRPr sz="900"/>
            </a:lvl6pPr>
            <a:lvl7pPr marL="2618167" indent="0">
              <a:buNone/>
              <a:defRPr sz="900"/>
            </a:lvl7pPr>
            <a:lvl8pPr marL="3054529" indent="0">
              <a:buNone/>
              <a:defRPr sz="900"/>
            </a:lvl8pPr>
            <a:lvl9pPr marL="349089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BA2F-2EA7-4D40-91B8-0F06A44ECE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BA2F-2EA7-4D40-91B8-0F06A44ECE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87272" tIns="43637" rIns="87272" bIns="43637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87272" tIns="43637" rIns="87272" bIns="43637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143323" y="6356352"/>
            <a:ext cx="543477" cy="365125"/>
          </a:xfrm>
          <a:prstGeom prst="rect">
            <a:avLst/>
          </a:prstGeom>
        </p:spPr>
        <p:txBody>
          <a:bodyPr vert="horz" lIns="87272" tIns="43637" rIns="87272" bIns="4363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華康新特明體(P)" pitchFamily="18" charset="-120"/>
              </a:defRPr>
            </a:lvl1pPr>
          </a:lstStyle>
          <a:p>
            <a:fld id="{EB10BA2F-2EA7-4D40-91B8-0F06A44ECE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3" r:id="rId12"/>
  </p:sldLayoutIdLst>
  <p:txStyles>
    <p:titleStyle>
      <a:lvl1pPr algn="ctr" defTabSz="872722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j-cs"/>
        </a:defRPr>
      </a:lvl1pPr>
    </p:titleStyle>
    <p:bodyStyle>
      <a:lvl1pPr marL="327271" indent="-327271" algn="l" defTabSz="872722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•"/>
        <a:defRPr sz="31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1pPr>
      <a:lvl2pPr marL="709087" indent="-272726" algn="l" defTabSz="872722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–"/>
        <a:defRPr sz="26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2pPr>
      <a:lvl3pPr marL="1090903" indent="-218181" algn="l" defTabSz="872722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•"/>
        <a:defRPr sz="23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3pPr>
      <a:lvl4pPr marL="1527264" indent="-218181" algn="l" defTabSz="872722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–"/>
        <a:defRPr sz="19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4pPr>
      <a:lvl5pPr marL="1963626" indent="-218181" algn="l" defTabSz="872722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»"/>
        <a:defRPr sz="19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5pPr>
      <a:lvl6pPr marL="2399987" indent="-218181" algn="l" defTabSz="87272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6348" indent="-218181" algn="l" defTabSz="87272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709" indent="-218181" algn="l" defTabSz="87272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9070" indent="-218181" algn="l" defTabSz="87272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61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22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083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445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806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167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529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890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87256" tIns="43630" rIns="87256" bIns="4363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87256" tIns="43630" rIns="87256" bIns="4363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143324" y="6356353"/>
            <a:ext cx="543477" cy="365125"/>
          </a:xfrm>
          <a:prstGeom prst="rect">
            <a:avLst/>
          </a:prstGeom>
        </p:spPr>
        <p:txBody>
          <a:bodyPr vert="horz" lIns="87256" tIns="43630" rIns="87256" bIns="4363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華康新特明體(P)" pitchFamily="18" charset="-120"/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22" r:id="rId12"/>
    <p:sldLayoutId id="2147483724" r:id="rId13"/>
    <p:sldLayoutId id="2147483725" r:id="rId14"/>
    <p:sldLayoutId id="2147483726" r:id="rId15"/>
  </p:sldLayoutIdLst>
  <p:txStyles>
    <p:titleStyle>
      <a:lvl1pPr algn="ctr" defTabSz="872568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j-cs"/>
        </a:defRPr>
      </a:lvl1pPr>
    </p:titleStyle>
    <p:bodyStyle>
      <a:lvl1pPr marL="327213" indent="-327213" algn="l" defTabSz="872568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•"/>
        <a:defRPr sz="31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1pPr>
      <a:lvl2pPr marL="708962" indent="-272678" algn="l" defTabSz="872568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–"/>
        <a:defRPr sz="26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2pPr>
      <a:lvl3pPr marL="1090710" indent="-218142" algn="l" defTabSz="872568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•"/>
        <a:defRPr sz="23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3pPr>
      <a:lvl4pPr marL="1526994" indent="-218142" algn="l" defTabSz="872568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–"/>
        <a:defRPr sz="19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4pPr>
      <a:lvl5pPr marL="1963279" indent="-218142" algn="l" defTabSz="872568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»"/>
        <a:defRPr sz="19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5pPr>
      <a:lvl6pPr marL="2399563" indent="-218142" algn="l" defTabSz="87256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5847" indent="-218142" algn="l" defTabSz="87256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131" indent="-218142" algn="l" defTabSz="87256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8415" indent="-218142" algn="l" defTabSz="87256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284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568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852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137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421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7705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3990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274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51720" y="2693987"/>
            <a:ext cx="6780203" cy="1470025"/>
          </a:xfrm>
        </p:spPr>
        <p:txBody>
          <a:bodyPr/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</a:pPr>
            <a:r>
              <a:rPr lang="en-US" altLang="zh-TW" sz="4400" b="1" i="0" u="none" strike="noStrike" cap="none" dirty="0">
                <a:solidFill>
                  <a:srgbClr val="D0790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SYMSKAN</a:t>
            </a:r>
            <a:br>
              <a:rPr lang="en-US" altLang="zh-TW" dirty="0"/>
            </a:br>
            <a:r>
              <a:rPr lang="zh-TW" altLang="en-US" sz="4400" b="1" i="0" u="none" strike="noStrike" cap="none" dirty="0">
                <a:solidFill>
                  <a:srgbClr val="6A6A6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文獻相似度檢索服務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3" name="Google Shape;45;p1">
            <a:extLst>
              <a:ext uri="{FF2B5EF4-FFF2-40B4-BE49-F238E27FC236}">
                <a16:creationId xmlns:a16="http://schemas.microsoft.com/office/drawing/2014/main" id="{C54C9945-F16E-0187-3B90-92E2A3B56B8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83974" y="5805264"/>
            <a:ext cx="2975941" cy="694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圖片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70" y="1866840"/>
            <a:ext cx="5528373" cy="347059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156176" y="856580"/>
            <a:ext cx="2987824" cy="5144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6498780" y="1500425"/>
            <a:ext cx="25015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帳號啟用方式</a:t>
            </a:r>
            <a:endParaRPr lang="en-US" altLang="zh-TW" sz="15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Way 1 : </a:t>
            </a:r>
          </a:p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直接</a:t>
            </a:r>
            <a:r>
              <a:rPr lang="zh-TW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華藝線上圖書館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註冊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92933" indent="-192933">
              <a:buFont typeface="+mj-lt"/>
              <a:buAutoNum type="arabicParenR"/>
            </a:pPr>
            <a:r>
              <a:rPr lang="zh-TW" altLang="en-US" sz="1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您可以直接在在</a:t>
            </a:r>
            <a:r>
              <a:rPr lang="zh-TW" altLang="zh-TW" sz="1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華藝線上圖書館註冊</a:t>
            </a:r>
            <a:r>
              <a:rPr lang="zh-TW" altLang="en-US" sz="1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後，透過</a:t>
            </a:r>
            <a:r>
              <a:rPr lang="zh-TW" altLang="zh-TW" sz="1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華藝線上圖書館</a:t>
            </a:r>
            <a:r>
              <a:rPr lang="zh-TW" altLang="en-US" sz="1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→個人化服務連結到</a:t>
            </a: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Symskan</a:t>
            </a:r>
            <a:r>
              <a:rPr lang="zh-TW" altLang="en-US" sz="1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平台</a:t>
            </a:r>
            <a:endParaRPr lang="en-US" altLang="zh-TW" sz="12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92933" indent="-192933">
              <a:buFont typeface="+mj-lt"/>
              <a:buAutoNum type="arabicParenR"/>
            </a:pPr>
            <a:r>
              <a:rPr lang="zh-TW" altLang="en-US" sz="1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或如果您已經註冊過，可以直接在</a:t>
            </a: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Symskan</a:t>
            </a:r>
            <a:r>
              <a:rPr lang="zh-TW" altLang="en-US" sz="1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平台登入。</a:t>
            </a:r>
            <a:endParaRPr lang="zh-TW" altLang="zh-TW" sz="12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Way 2 : </a:t>
            </a:r>
          </a:p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直接在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Symskan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平台</a:t>
            </a:r>
            <a:r>
              <a:rPr lang="zh-TW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註冊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9" indent="-257179">
              <a:buFont typeface="+mj-lt"/>
              <a:buAutoNum type="arabicParenR"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您需要於所屬機構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)IP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範圍內或透過機構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所提供之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Proxy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VPN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等方式連線至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Symskan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平台註冊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7179" indent="-257179">
              <a:buFont typeface="+mj-lt"/>
              <a:buAutoNum type="arabicParenR"/>
            </a:pPr>
            <a:r>
              <a:rPr lang="zh-TW" altLang="zh-TW" sz="1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1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zh-TW" sz="12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範圍內連線後，請點擊</a:t>
            </a:r>
            <a:r>
              <a:rPr lang="zh-TW" altLang="zh-TW" sz="1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「立即使用」。</a:t>
            </a:r>
            <a:endParaRPr lang="zh-TW" altLang="en-US" sz="1200" b="1" dirty="0">
              <a:solidFill>
                <a:schemeClr val="accent5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6302156" y="1541533"/>
            <a:ext cx="196624" cy="1966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/>
              <a:t>1</a:t>
            </a:r>
            <a:endParaRPr lang="zh-TW" altLang="en-US" sz="1200" b="1" dirty="0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907" y="5742917"/>
            <a:ext cx="433995" cy="153734"/>
          </a:xfrm>
          <a:prstGeom prst="rect">
            <a:avLst/>
          </a:prstGeom>
        </p:spPr>
      </p:pic>
      <p:sp>
        <p:nvSpPr>
          <p:cNvPr id="23" name="圓角矩形 22"/>
          <p:cNvSpPr/>
          <p:nvPr/>
        </p:nvSpPr>
        <p:spPr>
          <a:xfrm>
            <a:off x="5441399" y="1927872"/>
            <a:ext cx="467659" cy="243679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Freeform 70"/>
          <p:cNvSpPr>
            <a:spLocks noEditPoints="1"/>
          </p:cNvSpPr>
          <p:nvPr/>
        </p:nvSpPr>
        <p:spPr bwMode="auto">
          <a:xfrm>
            <a:off x="5716661" y="2035216"/>
            <a:ext cx="341203" cy="396834"/>
          </a:xfrm>
          <a:custGeom>
            <a:avLst/>
            <a:gdLst>
              <a:gd name="T0" fmla="*/ 222 w 270"/>
              <a:gd name="T1" fmla="*/ 273 h 315"/>
              <a:gd name="T2" fmla="*/ 206 w 270"/>
              <a:gd name="T3" fmla="*/ 273 h 315"/>
              <a:gd name="T4" fmla="*/ 206 w 270"/>
              <a:gd name="T5" fmla="*/ 289 h 315"/>
              <a:gd name="T6" fmla="*/ 222 w 270"/>
              <a:gd name="T7" fmla="*/ 289 h 315"/>
              <a:gd name="T8" fmla="*/ 247 w 270"/>
              <a:gd name="T9" fmla="*/ 147 h 315"/>
              <a:gd name="T10" fmla="*/ 208 w 270"/>
              <a:gd name="T11" fmla="*/ 115 h 315"/>
              <a:gd name="T12" fmla="*/ 186 w 270"/>
              <a:gd name="T13" fmla="*/ 103 h 315"/>
              <a:gd name="T14" fmla="*/ 153 w 270"/>
              <a:gd name="T15" fmla="*/ 97 h 315"/>
              <a:gd name="T16" fmla="*/ 135 w 270"/>
              <a:gd name="T17" fmla="*/ 103 h 315"/>
              <a:gd name="T18" fmla="*/ 128 w 270"/>
              <a:gd name="T19" fmla="*/ 29 h 315"/>
              <a:gd name="T20" fmla="*/ 97 w 270"/>
              <a:gd name="T21" fmla="*/ 29 h 315"/>
              <a:gd name="T22" fmla="*/ 90 w 270"/>
              <a:gd name="T23" fmla="*/ 146 h 315"/>
              <a:gd name="T24" fmla="*/ 72 w 270"/>
              <a:gd name="T25" fmla="*/ 138 h 315"/>
              <a:gd name="T26" fmla="*/ 45 w 270"/>
              <a:gd name="T27" fmla="*/ 129 h 315"/>
              <a:gd name="T28" fmla="*/ 22 w 270"/>
              <a:gd name="T29" fmla="*/ 157 h 315"/>
              <a:gd name="T30" fmla="*/ 58 w 270"/>
              <a:gd name="T31" fmla="*/ 180 h 315"/>
              <a:gd name="T32" fmla="*/ 102 w 270"/>
              <a:gd name="T33" fmla="*/ 217 h 315"/>
              <a:gd name="T34" fmla="*/ 112 w 270"/>
              <a:gd name="T35" fmla="*/ 247 h 315"/>
              <a:gd name="T36" fmla="*/ 225 w 270"/>
              <a:gd name="T37" fmla="*/ 242 h 315"/>
              <a:gd name="T38" fmla="*/ 242 w 270"/>
              <a:gd name="T39" fmla="*/ 178 h 315"/>
              <a:gd name="T40" fmla="*/ 270 w 270"/>
              <a:gd name="T41" fmla="*/ 146 h 315"/>
              <a:gd name="T42" fmla="*/ 247 w 270"/>
              <a:gd name="T43" fmla="*/ 242 h 315"/>
              <a:gd name="T44" fmla="*/ 241 w 270"/>
              <a:gd name="T45" fmla="*/ 308 h 315"/>
              <a:gd name="T46" fmla="*/ 112 w 270"/>
              <a:gd name="T47" fmla="*/ 315 h 315"/>
              <a:gd name="T48" fmla="*/ 90 w 270"/>
              <a:gd name="T49" fmla="*/ 292 h 315"/>
              <a:gd name="T50" fmla="*/ 89 w 270"/>
              <a:gd name="T51" fmla="*/ 238 h 315"/>
              <a:gd name="T52" fmla="*/ 84 w 270"/>
              <a:gd name="T53" fmla="*/ 230 h 315"/>
              <a:gd name="T54" fmla="*/ 76 w 270"/>
              <a:gd name="T55" fmla="*/ 222 h 315"/>
              <a:gd name="T56" fmla="*/ 69 w 270"/>
              <a:gd name="T57" fmla="*/ 216 h 315"/>
              <a:gd name="T58" fmla="*/ 35 w 270"/>
              <a:gd name="T59" fmla="*/ 193 h 315"/>
              <a:gd name="T60" fmla="*/ 12 w 270"/>
              <a:gd name="T61" fmla="*/ 179 h 315"/>
              <a:gd name="T62" fmla="*/ 0 w 270"/>
              <a:gd name="T63" fmla="*/ 157 h 315"/>
              <a:gd name="T64" fmla="*/ 45 w 270"/>
              <a:gd name="T65" fmla="*/ 107 h 315"/>
              <a:gd name="T66" fmla="*/ 67 w 270"/>
              <a:gd name="T67" fmla="*/ 45 h 315"/>
              <a:gd name="T68" fmla="*/ 112 w 270"/>
              <a:gd name="T69" fmla="*/ 0 h 315"/>
              <a:gd name="T70" fmla="*/ 157 w 270"/>
              <a:gd name="T71" fmla="*/ 45 h 315"/>
              <a:gd name="T72" fmla="*/ 178 w 270"/>
              <a:gd name="T73" fmla="*/ 81 h 315"/>
              <a:gd name="T74" fmla="*/ 217 w 270"/>
              <a:gd name="T75" fmla="*/ 91 h 315"/>
              <a:gd name="T76" fmla="*/ 270 w 270"/>
              <a:gd name="T77" fmla="*/ 146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0" h="315">
                <a:moveTo>
                  <a:pt x="225" y="281"/>
                </a:moveTo>
                <a:cubicBezTo>
                  <a:pt x="225" y="278"/>
                  <a:pt x="224" y="275"/>
                  <a:pt x="222" y="273"/>
                </a:cubicBezTo>
                <a:cubicBezTo>
                  <a:pt x="219" y="271"/>
                  <a:pt x="217" y="270"/>
                  <a:pt x="214" y="270"/>
                </a:cubicBezTo>
                <a:cubicBezTo>
                  <a:pt x="211" y="270"/>
                  <a:pt x="208" y="271"/>
                  <a:pt x="206" y="273"/>
                </a:cubicBezTo>
                <a:cubicBezTo>
                  <a:pt x="203" y="275"/>
                  <a:pt x="202" y="278"/>
                  <a:pt x="202" y="281"/>
                </a:cubicBezTo>
                <a:cubicBezTo>
                  <a:pt x="202" y="284"/>
                  <a:pt x="203" y="287"/>
                  <a:pt x="206" y="289"/>
                </a:cubicBezTo>
                <a:cubicBezTo>
                  <a:pt x="208" y="291"/>
                  <a:pt x="211" y="292"/>
                  <a:pt x="214" y="292"/>
                </a:cubicBezTo>
                <a:cubicBezTo>
                  <a:pt x="217" y="292"/>
                  <a:pt x="219" y="291"/>
                  <a:pt x="222" y="289"/>
                </a:cubicBezTo>
                <a:cubicBezTo>
                  <a:pt x="224" y="287"/>
                  <a:pt x="225" y="284"/>
                  <a:pt x="225" y="281"/>
                </a:cubicBezTo>
                <a:close/>
                <a:moveTo>
                  <a:pt x="247" y="147"/>
                </a:moveTo>
                <a:cubicBezTo>
                  <a:pt x="247" y="125"/>
                  <a:pt x="238" y="114"/>
                  <a:pt x="218" y="114"/>
                </a:cubicBezTo>
                <a:cubicBezTo>
                  <a:pt x="215" y="114"/>
                  <a:pt x="212" y="114"/>
                  <a:pt x="208" y="115"/>
                </a:cubicBezTo>
                <a:cubicBezTo>
                  <a:pt x="206" y="111"/>
                  <a:pt x="203" y="108"/>
                  <a:pt x="199" y="106"/>
                </a:cubicBezTo>
                <a:cubicBezTo>
                  <a:pt x="195" y="104"/>
                  <a:pt x="190" y="103"/>
                  <a:pt x="186" y="103"/>
                </a:cubicBezTo>
                <a:cubicBezTo>
                  <a:pt x="182" y="103"/>
                  <a:pt x="178" y="104"/>
                  <a:pt x="174" y="106"/>
                </a:cubicBezTo>
                <a:cubicBezTo>
                  <a:pt x="168" y="100"/>
                  <a:pt x="161" y="97"/>
                  <a:pt x="153" y="97"/>
                </a:cubicBezTo>
                <a:cubicBezTo>
                  <a:pt x="150" y="97"/>
                  <a:pt x="147" y="98"/>
                  <a:pt x="143" y="99"/>
                </a:cubicBezTo>
                <a:cubicBezTo>
                  <a:pt x="140" y="100"/>
                  <a:pt x="137" y="101"/>
                  <a:pt x="135" y="103"/>
                </a:cubicBezTo>
                <a:cubicBezTo>
                  <a:pt x="135" y="45"/>
                  <a:pt x="135" y="45"/>
                  <a:pt x="135" y="45"/>
                </a:cubicBezTo>
                <a:cubicBezTo>
                  <a:pt x="135" y="39"/>
                  <a:pt x="133" y="34"/>
                  <a:pt x="128" y="29"/>
                </a:cubicBezTo>
                <a:cubicBezTo>
                  <a:pt x="124" y="25"/>
                  <a:pt x="119" y="22"/>
                  <a:pt x="112" y="22"/>
                </a:cubicBezTo>
                <a:cubicBezTo>
                  <a:pt x="106" y="22"/>
                  <a:pt x="101" y="25"/>
                  <a:pt x="97" y="29"/>
                </a:cubicBezTo>
                <a:cubicBezTo>
                  <a:pt x="92" y="34"/>
                  <a:pt x="90" y="39"/>
                  <a:pt x="90" y="45"/>
                </a:cubicBezTo>
                <a:cubicBezTo>
                  <a:pt x="90" y="146"/>
                  <a:pt x="90" y="146"/>
                  <a:pt x="90" y="146"/>
                </a:cubicBezTo>
                <a:cubicBezTo>
                  <a:pt x="88" y="146"/>
                  <a:pt x="85" y="145"/>
                  <a:pt x="81" y="144"/>
                </a:cubicBezTo>
                <a:cubicBezTo>
                  <a:pt x="78" y="142"/>
                  <a:pt x="75" y="140"/>
                  <a:pt x="72" y="138"/>
                </a:cubicBezTo>
                <a:cubicBezTo>
                  <a:pt x="69" y="136"/>
                  <a:pt x="65" y="134"/>
                  <a:pt x="60" y="132"/>
                </a:cubicBezTo>
                <a:cubicBezTo>
                  <a:pt x="55" y="130"/>
                  <a:pt x="50" y="129"/>
                  <a:pt x="45" y="129"/>
                </a:cubicBezTo>
                <a:cubicBezTo>
                  <a:pt x="37" y="129"/>
                  <a:pt x="31" y="132"/>
                  <a:pt x="28" y="137"/>
                </a:cubicBezTo>
                <a:cubicBezTo>
                  <a:pt x="24" y="142"/>
                  <a:pt x="22" y="149"/>
                  <a:pt x="22" y="157"/>
                </a:cubicBezTo>
                <a:cubicBezTo>
                  <a:pt x="22" y="160"/>
                  <a:pt x="31" y="165"/>
                  <a:pt x="47" y="173"/>
                </a:cubicBezTo>
                <a:cubicBezTo>
                  <a:pt x="52" y="176"/>
                  <a:pt x="56" y="178"/>
                  <a:pt x="58" y="180"/>
                </a:cubicBezTo>
                <a:cubicBezTo>
                  <a:pt x="66" y="184"/>
                  <a:pt x="74" y="191"/>
                  <a:pt x="84" y="199"/>
                </a:cubicBezTo>
                <a:cubicBezTo>
                  <a:pt x="93" y="208"/>
                  <a:pt x="99" y="214"/>
                  <a:pt x="102" y="217"/>
                </a:cubicBezTo>
                <a:cubicBezTo>
                  <a:pt x="109" y="225"/>
                  <a:pt x="112" y="233"/>
                  <a:pt x="112" y="242"/>
                </a:cubicBezTo>
                <a:cubicBezTo>
                  <a:pt x="112" y="247"/>
                  <a:pt x="112" y="247"/>
                  <a:pt x="112" y="247"/>
                </a:cubicBezTo>
                <a:cubicBezTo>
                  <a:pt x="225" y="247"/>
                  <a:pt x="225" y="247"/>
                  <a:pt x="225" y="247"/>
                </a:cubicBezTo>
                <a:cubicBezTo>
                  <a:pt x="225" y="242"/>
                  <a:pt x="225" y="242"/>
                  <a:pt x="225" y="242"/>
                </a:cubicBezTo>
                <a:cubicBezTo>
                  <a:pt x="225" y="233"/>
                  <a:pt x="227" y="224"/>
                  <a:pt x="230" y="212"/>
                </a:cubicBezTo>
                <a:cubicBezTo>
                  <a:pt x="234" y="201"/>
                  <a:pt x="238" y="190"/>
                  <a:pt x="242" y="178"/>
                </a:cubicBezTo>
                <a:cubicBezTo>
                  <a:pt x="245" y="167"/>
                  <a:pt x="247" y="156"/>
                  <a:pt x="247" y="147"/>
                </a:cubicBezTo>
                <a:close/>
                <a:moveTo>
                  <a:pt x="270" y="146"/>
                </a:moveTo>
                <a:cubicBezTo>
                  <a:pt x="270" y="162"/>
                  <a:pt x="266" y="180"/>
                  <a:pt x="258" y="203"/>
                </a:cubicBezTo>
                <a:cubicBezTo>
                  <a:pt x="251" y="222"/>
                  <a:pt x="247" y="235"/>
                  <a:pt x="247" y="242"/>
                </a:cubicBezTo>
                <a:cubicBezTo>
                  <a:pt x="247" y="292"/>
                  <a:pt x="247" y="292"/>
                  <a:pt x="247" y="292"/>
                </a:cubicBezTo>
                <a:cubicBezTo>
                  <a:pt x="247" y="299"/>
                  <a:pt x="245" y="304"/>
                  <a:pt x="241" y="308"/>
                </a:cubicBezTo>
                <a:cubicBezTo>
                  <a:pt x="236" y="313"/>
                  <a:pt x="231" y="315"/>
                  <a:pt x="225" y="315"/>
                </a:cubicBezTo>
                <a:cubicBezTo>
                  <a:pt x="112" y="315"/>
                  <a:pt x="112" y="315"/>
                  <a:pt x="112" y="315"/>
                </a:cubicBezTo>
                <a:cubicBezTo>
                  <a:pt x="106" y="315"/>
                  <a:pt x="101" y="313"/>
                  <a:pt x="97" y="308"/>
                </a:cubicBezTo>
                <a:cubicBezTo>
                  <a:pt x="92" y="304"/>
                  <a:pt x="90" y="299"/>
                  <a:pt x="90" y="292"/>
                </a:cubicBezTo>
                <a:cubicBezTo>
                  <a:pt x="90" y="242"/>
                  <a:pt x="90" y="242"/>
                  <a:pt x="90" y="242"/>
                </a:cubicBezTo>
                <a:cubicBezTo>
                  <a:pt x="90" y="241"/>
                  <a:pt x="90" y="239"/>
                  <a:pt x="89" y="238"/>
                </a:cubicBezTo>
                <a:cubicBezTo>
                  <a:pt x="89" y="237"/>
                  <a:pt x="88" y="235"/>
                  <a:pt x="87" y="234"/>
                </a:cubicBezTo>
                <a:cubicBezTo>
                  <a:pt x="86" y="232"/>
                  <a:pt x="85" y="231"/>
                  <a:pt x="84" y="230"/>
                </a:cubicBezTo>
                <a:cubicBezTo>
                  <a:pt x="83" y="229"/>
                  <a:pt x="81" y="227"/>
                  <a:pt x="80" y="226"/>
                </a:cubicBezTo>
                <a:cubicBezTo>
                  <a:pt x="78" y="224"/>
                  <a:pt x="77" y="223"/>
                  <a:pt x="76" y="222"/>
                </a:cubicBezTo>
                <a:cubicBezTo>
                  <a:pt x="75" y="221"/>
                  <a:pt x="74" y="220"/>
                  <a:pt x="72" y="219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60" y="209"/>
                  <a:pt x="53" y="203"/>
                  <a:pt x="46" y="199"/>
                </a:cubicBezTo>
                <a:cubicBezTo>
                  <a:pt x="44" y="197"/>
                  <a:pt x="40" y="195"/>
                  <a:pt x="35" y="193"/>
                </a:cubicBezTo>
                <a:cubicBezTo>
                  <a:pt x="31" y="191"/>
                  <a:pt x="26" y="188"/>
                  <a:pt x="23" y="186"/>
                </a:cubicBezTo>
                <a:cubicBezTo>
                  <a:pt x="19" y="184"/>
                  <a:pt x="16" y="182"/>
                  <a:pt x="12" y="179"/>
                </a:cubicBezTo>
                <a:cubicBezTo>
                  <a:pt x="8" y="177"/>
                  <a:pt x="5" y="173"/>
                  <a:pt x="3" y="170"/>
                </a:cubicBezTo>
                <a:cubicBezTo>
                  <a:pt x="1" y="166"/>
                  <a:pt x="0" y="162"/>
                  <a:pt x="0" y="157"/>
                </a:cubicBezTo>
                <a:cubicBezTo>
                  <a:pt x="0" y="143"/>
                  <a:pt x="4" y="131"/>
                  <a:pt x="12" y="121"/>
                </a:cubicBezTo>
                <a:cubicBezTo>
                  <a:pt x="20" y="112"/>
                  <a:pt x="31" y="107"/>
                  <a:pt x="45" y="107"/>
                </a:cubicBezTo>
                <a:cubicBezTo>
                  <a:pt x="53" y="107"/>
                  <a:pt x="60" y="108"/>
                  <a:pt x="67" y="111"/>
                </a:cubicBezTo>
                <a:cubicBezTo>
                  <a:pt x="67" y="45"/>
                  <a:pt x="67" y="45"/>
                  <a:pt x="67" y="45"/>
                </a:cubicBezTo>
                <a:cubicBezTo>
                  <a:pt x="67" y="33"/>
                  <a:pt x="72" y="22"/>
                  <a:pt x="81" y="13"/>
                </a:cubicBezTo>
                <a:cubicBezTo>
                  <a:pt x="90" y="4"/>
                  <a:pt x="100" y="0"/>
                  <a:pt x="112" y="0"/>
                </a:cubicBezTo>
                <a:cubicBezTo>
                  <a:pt x="125" y="0"/>
                  <a:pt x="135" y="4"/>
                  <a:pt x="144" y="13"/>
                </a:cubicBezTo>
                <a:cubicBezTo>
                  <a:pt x="153" y="22"/>
                  <a:pt x="157" y="33"/>
                  <a:pt x="157" y="45"/>
                </a:cubicBezTo>
                <a:cubicBezTo>
                  <a:pt x="157" y="75"/>
                  <a:pt x="157" y="75"/>
                  <a:pt x="157" y="75"/>
                </a:cubicBezTo>
                <a:cubicBezTo>
                  <a:pt x="165" y="75"/>
                  <a:pt x="172" y="77"/>
                  <a:pt x="178" y="81"/>
                </a:cubicBezTo>
                <a:cubicBezTo>
                  <a:pt x="181" y="81"/>
                  <a:pt x="183" y="81"/>
                  <a:pt x="186" y="81"/>
                </a:cubicBezTo>
                <a:cubicBezTo>
                  <a:pt x="198" y="81"/>
                  <a:pt x="208" y="84"/>
                  <a:pt x="217" y="91"/>
                </a:cubicBezTo>
                <a:cubicBezTo>
                  <a:pt x="233" y="91"/>
                  <a:pt x="246" y="96"/>
                  <a:pt x="256" y="106"/>
                </a:cubicBezTo>
                <a:cubicBezTo>
                  <a:pt x="265" y="116"/>
                  <a:pt x="270" y="129"/>
                  <a:pt x="270" y="14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34299" tIns="17149" rIns="34299" bIns="17149" numCol="1" anchor="t" anchorCtr="0" compatLnSpc="1">
            <a:prstTxWarp prst="textNoShape">
              <a:avLst/>
            </a:prstTxWarp>
          </a:bodyPr>
          <a:lstStyle/>
          <a:p>
            <a:endParaRPr lang="uk-UA" sz="675"/>
          </a:p>
        </p:txBody>
      </p:sp>
      <p:sp>
        <p:nvSpPr>
          <p:cNvPr id="20" name="橢圓 19"/>
          <p:cNvSpPr/>
          <p:nvPr/>
        </p:nvSpPr>
        <p:spPr>
          <a:xfrm>
            <a:off x="5383969" y="1770943"/>
            <a:ext cx="196624" cy="1966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/>
              <a:t>1</a:t>
            </a:r>
            <a:endParaRPr lang="zh-TW" altLang="en-US" sz="1200" b="1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FA83C390-66B8-469C-B4C1-FEEFE46891CF}"/>
              </a:ext>
            </a:extLst>
          </p:cNvPr>
          <p:cNvSpPr txBox="1"/>
          <p:nvPr/>
        </p:nvSpPr>
        <p:spPr>
          <a:xfrm>
            <a:off x="1274885" y="1160740"/>
            <a:ext cx="39929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675" b="1" dirty="0">
                <a:solidFill>
                  <a:srgbClr val="B31A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華藝線上圖書館</a:t>
            </a:r>
            <a:r>
              <a:rPr lang="zh-TW" altLang="en-US" sz="675" b="1" dirty="0">
                <a:solidFill>
                  <a:srgbClr val="B31A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帳密</a:t>
            </a:r>
            <a:r>
              <a:rPr lang="en-US" altLang="zh-TW" sz="675" b="1" dirty="0">
                <a:solidFill>
                  <a:srgbClr val="B31A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 </a:t>
            </a:r>
            <a:r>
              <a:rPr lang="en-US" altLang="zh-TW" sz="675" b="1" dirty="0" err="1">
                <a:solidFill>
                  <a:srgbClr val="B31A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Symskan</a:t>
            </a:r>
            <a:r>
              <a:rPr lang="zh-TW" altLang="en-US" sz="675" b="1" dirty="0">
                <a:solidFill>
                  <a:srgbClr val="B31A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帳密</a:t>
            </a:r>
            <a:endParaRPr lang="en-US" altLang="zh-TW" sz="675" b="1" dirty="0">
              <a:solidFill>
                <a:srgbClr val="B31A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675" b="1" dirty="0">
                <a:solidFill>
                  <a:srgbClr val="B31A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華藝電子書帳密</a:t>
            </a:r>
            <a:r>
              <a:rPr lang="en-US" altLang="zh-TW" sz="675" b="1" dirty="0">
                <a:solidFill>
                  <a:srgbClr val="B31A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675" b="1" dirty="0">
                <a:solidFill>
                  <a:srgbClr val="B31A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本校教職員</a:t>
            </a:r>
            <a:r>
              <a:rPr lang="en-US" altLang="zh-TW" sz="675" b="1" dirty="0">
                <a:solidFill>
                  <a:srgbClr val="B31A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675" b="1" dirty="0">
                <a:solidFill>
                  <a:srgbClr val="B31A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學生資訊系統帳密</a:t>
            </a:r>
            <a:endParaRPr lang="zh-TW" altLang="en-US" sz="675" dirty="0">
              <a:solidFill>
                <a:srgbClr val="B31A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75851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71" y="1731182"/>
            <a:ext cx="5515606" cy="349888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156176" y="856580"/>
            <a:ext cx="2987824" cy="5144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圓角矩形 22"/>
          <p:cNvSpPr/>
          <p:nvPr/>
        </p:nvSpPr>
        <p:spPr>
          <a:xfrm>
            <a:off x="4154914" y="4473712"/>
            <a:ext cx="1642105" cy="346795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6596041" y="1607502"/>
            <a:ext cx="25015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新帳號註冊</a:t>
            </a:r>
            <a:endParaRPr lang="en-US" altLang="zh-TW" sz="15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進入登入頁面後，按下</a:t>
            </a:r>
            <a:r>
              <a:rPr lang="zh-TW" altLang="zh-TW" sz="1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「註冊」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，即可註冊一組新帳號。</a:t>
            </a:r>
          </a:p>
          <a:p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Freeform 70"/>
          <p:cNvSpPr>
            <a:spLocks noEditPoints="1"/>
          </p:cNvSpPr>
          <p:nvPr/>
        </p:nvSpPr>
        <p:spPr bwMode="auto">
          <a:xfrm>
            <a:off x="4869441" y="4766385"/>
            <a:ext cx="341203" cy="396834"/>
          </a:xfrm>
          <a:custGeom>
            <a:avLst/>
            <a:gdLst>
              <a:gd name="T0" fmla="*/ 222 w 270"/>
              <a:gd name="T1" fmla="*/ 273 h 315"/>
              <a:gd name="T2" fmla="*/ 206 w 270"/>
              <a:gd name="T3" fmla="*/ 273 h 315"/>
              <a:gd name="T4" fmla="*/ 206 w 270"/>
              <a:gd name="T5" fmla="*/ 289 h 315"/>
              <a:gd name="T6" fmla="*/ 222 w 270"/>
              <a:gd name="T7" fmla="*/ 289 h 315"/>
              <a:gd name="T8" fmla="*/ 247 w 270"/>
              <a:gd name="T9" fmla="*/ 147 h 315"/>
              <a:gd name="T10" fmla="*/ 208 w 270"/>
              <a:gd name="T11" fmla="*/ 115 h 315"/>
              <a:gd name="T12" fmla="*/ 186 w 270"/>
              <a:gd name="T13" fmla="*/ 103 h 315"/>
              <a:gd name="T14" fmla="*/ 153 w 270"/>
              <a:gd name="T15" fmla="*/ 97 h 315"/>
              <a:gd name="T16" fmla="*/ 135 w 270"/>
              <a:gd name="T17" fmla="*/ 103 h 315"/>
              <a:gd name="T18" fmla="*/ 128 w 270"/>
              <a:gd name="T19" fmla="*/ 29 h 315"/>
              <a:gd name="T20" fmla="*/ 97 w 270"/>
              <a:gd name="T21" fmla="*/ 29 h 315"/>
              <a:gd name="T22" fmla="*/ 90 w 270"/>
              <a:gd name="T23" fmla="*/ 146 h 315"/>
              <a:gd name="T24" fmla="*/ 72 w 270"/>
              <a:gd name="T25" fmla="*/ 138 h 315"/>
              <a:gd name="T26" fmla="*/ 45 w 270"/>
              <a:gd name="T27" fmla="*/ 129 h 315"/>
              <a:gd name="T28" fmla="*/ 22 w 270"/>
              <a:gd name="T29" fmla="*/ 157 h 315"/>
              <a:gd name="T30" fmla="*/ 58 w 270"/>
              <a:gd name="T31" fmla="*/ 180 h 315"/>
              <a:gd name="T32" fmla="*/ 102 w 270"/>
              <a:gd name="T33" fmla="*/ 217 h 315"/>
              <a:gd name="T34" fmla="*/ 112 w 270"/>
              <a:gd name="T35" fmla="*/ 247 h 315"/>
              <a:gd name="T36" fmla="*/ 225 w 270"/>
              <a:gd name="T37" fmla="*/ 242 h 315"/>
              <a:gd name="T38" fmla="*/ 242 w 270"/>
              <a:gd name="T39" fmla="*/ 178 h 315"/>
              <a:gd name="T40" fmla="*/ 270 w 270"/>
              <a:gd name="T41" fmla="*/ 146 h 315"/>
              <a:gd name="T42" fmla="*/ 247 w 270"/>
              <a:gd name="T43" fmla="*/ 242 h 315"/>
              <a:gd name="T44" fmla="*/ 241 w 270"/>
              <a:gd name="T45" fmla="*/ 308 h 315"/>
              <a:gd name="T46" fmla="*/ 112 w 270"/>
              <a:gd name="T47" fmla="*/ 315 h 315"/>
              <a:gd name="T48" fmla="*/ 90 w 270"/>
              <a:gd name="T49" fmla="*/ 292 h 315"/>
              <a:gd name="T50" fmla="*/ 89 w 270"/>
              <a:gd name="T51" fmla="*/ 238 h 315"/>
              <a:gd name="T52" fmla="*/ 84 w 270"/>
              <a:gd name="T53" fmla="*/ 230 h 315"/>
              <a:gd name="T54" fmla="*/ 76 w 270"/>
              <a:gd name="T55" fmla="*/ 222 h 315"/>
              <a:gd name="T56" fmla="*/ 69 w 270"/>
              <a:gd name="T57" fmla="*/ 216 h 315"/>
              <a:gd name="T58" fmla="*/ 35 w 270"/>
              <a:gd name="T59" fmla="*/ 193 h 315"/>
              <a:gd name="T60" fmla="*/ 12 w 270"/>
              <a:gd name="T61" fmla="*/ 179 h 315"/>
              <a:gd name="T62" fmla="*/ 0 w 270"/>
              <a:gd name="T63" fmla="*/ 157 h 315"/>
              <a:gd name="T64" fmla="*/ 45 w 270"/>
              <a:gd name="T65" fmla="*/ 107 h 315"/>
              <a:gd name="T66" fmla="*/ 67 w 270"/>
              <a:gd name="T67" fmla="*/ 45 h 315"/>
              <a:gd name="T68" fmla="*/ 112 w 270"/>
              <a:gd name="T69" fmla="*/ 0 h 315"/>
              <a:gd name="T70" fmla="*/ 157 w 270"/>
              <a:gd name="T71" fmla="*/ 45 h 315"/>
              <a:gd name="T72" fmla="*/ 178 w 270"/>
              <a:gd name="T73" fmla="*/ 81 h 315"/>
              <a:gd name="T74" fmla="*/ 217 w 270"/>
              <a:gd name="T75" fmla="*/ 91 h 315"/>
              <a:gd name="T76" fmla="*/ 270 w 270"/>
              <a:gd name="T77" fmla="*/ 146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0" h="315">
                <a:moveTo>
                  <a:pt x="225" y="281"/>
                </a:moveTo>
                <a:cubicBezTo>
                  <a:pt x="225" y="278"/>
                  <a:pt x="224" y="275"/>
                  <a:pt x="222" y="273"/>
                </a:cubicBezTo>
                <a:cubicBezTo>
                  <a:pt x="219" y="271"/>
                  <a:pt x="217" y="270"/>
                  <a:pt x="214" y="270"/>
                </a:cubicBezTo>
                <a:cubicBezTo>
                  <a:pt x="211" y="270"/>
                  <a:pt x="208" y="271"/>
                  <a:pt x="206" y="273"/>
                </a:cubicBezTo>
                <a:cubicBezTo>
                  <a:pt x="203" y="275"/>
                  <a:pt x="202" y="278"/>
                  <a:pt x="202" y="281"/>
                </a:cubicBezTo>
                <a:cubicBezTo>
                  <a:pt x="202" y="284"/>
                  <a:pt x="203" y="287"/>
                  <a:pt x="206" y="289"/>
                </a:cubicBezTo>
                <a:cubicBezTo>
                  <a:pt x="208" y="291"/>
                  <a:pt x="211" y="292"/>
                  <a:pt x="214" y="292"/>
                </a:cubicBezTo>
                <a:cubicBezTo>
                  <a:pt x="217" y="292"/>
                  <a:pt x="219" y="291"/>
                  <a:pt x="222" y="289"/>
                </a:cubicBezTo>
                <a:cubicBezTo>
                  <a:pt x="224" y="287"/>
                  <a:pt x="225" y="284"/>
                  <a:pt x="225" y="281"/>
                </a:cubicBezTo>
                <a:close/>
                <a:moveTo>
                  <a:pt x="247" y="147"/>
                </a:moveTo>
                <a:cubicBezTo>
                  <a:pt x="247" y="125"/>
                  <a:pt x="238" y="114"/>
                  <a:pt x="218" y="114"/>
                </a:cubicBezTo>
                <a:cubicBezTo>
                  <a:pt x="215" y="114"/>
                  <a:pt x="212" y="114"/>
                  <a:pt x="208" y="115"/>
                </a:cubicBezTo>
                <a:cubicBezTo>
                  <a:pt x="206" y="111"/>
                  <a:pt x="203" y="108"/>
                  <a:pt x="199" y="106"/>
                </a:cubicBezTo>
                <a:cubicBezTo>
                  <a:pt x="195" y="104"/>
                  <a:pt x="190" y="103"/>
                  <a:pt x="186" y="103"/>
                </a:cubicBezTo>
                <a:cubicBezTo>
                  <a:pt x="182" y="103"/>
                  <a:pt x="178" y="104"/>
                  <a:pt x="174" y="106"/>
                </a:cubicBezTo>
                <a:cubicBezTo>
                  <a:pt x="168" y="100"/>
                  <a:pt x="161" y="97"/>
                  <a:pt x="153" y="97"/>
                </a:cubicBezTo>
                <a:cubicBezTo>
                  <a:pt x="150" y="97"/>
                  <a:pt x="147" y="98"/>
                  <a:pt x="143" y="99"/>
                </a:cubicBezTo>
                <a:cubicBezTo>
                  <a:pt x="140" y="100"/>
                  <a:pt x="137" y="101"/>
                  <a:pt x="135" y="103"/>
                </a:cubicBezTo>
                <a:cubicBezTo>
                  <a:pt x="135" y="45"/>
                  <a:pt x="135" y="45"/>
                  <a:pt x="135" y="45"/>
                </a:cubicBezTo>
                <a:cubicBezTo>
                  <a:pt x="135" y="39"/>
                  <a:pt x="133" y="34"/>
                  <a:pt x="128" y="29"/>
                </a:cubicBezTo>
                <a:cubicBezTo>
                  <a:pt x="124" y="25"/>
                  <a:pt x="119" y="22"/>
                  <a:pt x="112" y="22"/>
                </a:cubicBezTo>
                <a:cubicBezTo>
                  <a:pt x="106" y="22"/>
                  <a:pt x="101" y="25"/>
                  <a:pt x="97" y="29"/>
                </a:cubicBezTo>
                <a:cubicBezTo>
                  <a:pt x="92" y="34"/>
                  <a:pt x="90" y="39"/>
                  <a:pt x="90" y="45"/>
                </a:cubicBezTo>
                <a:cubicBezTo>
                  <a:pt x="90" y="146"/>
                  <a:pt x="90" y="146"/>
                  <a:pt x="90" y="146"/>
                </a:cubicBezTo>
                <a:cubicBezTo>
                  <a:pt x="88" y="146"/>
                  <a:pt x="85" y="145"/>
                  <a:pt x="81" y="144"/>
                </a:cubicBezTo>
                <a:cubicBezTo>
                  <a:pt x="78" y="142"/>
                  <a:pt x="75" y="140"/>
                  <a:pt x="72" y="138"/>
                </a:cubicBezTo>
                <a:cubicBezTo>
                  <a:pt x="69" y="136"/>
                  <a:pt x="65" y="134"/>
                  <a:pt x="60" y="132"/>
                </a:cubicBezTo>
                <a:cubicBezTo>
                  <a:pt x="55" y="130"/>
                  <a:pt x="50" y="129"/>
                  <a:pt x="45" y="129"/>
                </a:cubicBezTo>
                <a:cubicBezTo>
                  <a:pt x="37" y="129"/>
                  <a:pt x="31" y="132"/>
                  <a:pt x="28" y="137"/>
                </a:cubicBezTo>
                <a:cubicBezTo>
                  <a:pt x="24" y="142"/>
                  <a:pt x="22" y="149"/>
                  <a:pt x="22" y="157"/>
                </a:cubicBezTo>
                <a:cubicBezTo>
                  <a:pt x="22" y="160"/>
                  <a:pt x="31" y="165"/>
                  <a:pt x="47" y="173"/>
                </a:cubicBezTo>
                <a:cubicBezTo>
                  <a:pt x="52" y="176"/>
                  <a:pt x="56" y="178"/>
                  <a:pt x="58" y="180"/>
                </a:cubicBezTo>
                <a:cubicBezTo>
                  <a:pt x="66" y="184"/>
                  <a:pt x="74" y="191"/>
                  <a:pt x="84" y="199"/>
                </a:cubicBezTo>
                <a:cubicBezTo>
                  <a:pt x="93" y="208"/>
                  <a:pt x="99" y="214"/>
                  <a:pt x="102" y="217"/>
                </a:cubicBezTo>
                <a:cubicBezTo>
                  <a:pt x="109" y="225"/>
                  <a:pt x="112" y="233"/>
                  <a:pt x="112" y="242"/>
                </a:cubicBezTo>
                <a:cubicBezTo>
                  <a:pt x="112" y="247"/>
                  <a:pt x="112" y="247"/>
                  <a:pt x="112" y="247"/>
                </a:cubicBezTo>
                <a:cubicBezTo>
                  <a:pt x="225" y="247"/>
                  <a:pt x="225" y="247"/>
                  <a:pt x="225" y="247"/>
                </a:cubicBezTo>
                <a:cubicBezTo>
                  <a:pt x="225" y="242"/>
                  <a:pt x="225" y="242"/>
                  <a:pt x="225" y="242"/>
                </a:cubicBezTo>
                <a:cubicBezTo>
                  <a:pt x="225" y="233"/>
                  <a:pt x="227" y="224"/>
                  <a:pt x="230" y="212"/>
                </a:cubicBezTo>
                <a:cubicBezTo>
                  <a:pt x="234" y="201"/>
                  <a:pt x="238" y="190"/>
                  <a:pt x="242" y="178"/>
                </a:cubicBezTo>
                <a:cubicBezTo>
                  <a:pt x="245" y="167"/>
                  <a:pt x="247" y="156"/>
                  <a:pt x="247" y="147"/>
                </a:cubicBezTo>
                <a:close/>
                <a:moveTo>
                  <a:pt x="270" y="146"/>
                </a:moveTo>
                <a:cubicBezTo>
                  <a:pt x="270" y="162"/>
                  <a:pt x="266" y="180"/>
                  <a:pt x="258" y="203"/>
                </a:cubicBezTo>
                <a:cubicBezTo>
                  <a:pt x="251" y="222"/>
                  <a:pt x="247" y="235"/>
                  <a:pt x="247" y="242"/>
                </a:cubicBezTo>
                <a:cubicBezTo>
                  <a:pt x="247" y="292"/>
                  <a:pt x="247" y="292"/>
                  <a:pt x="247" y="292"/>
                </a:cubicBezTo>
                <a:cubicBezTo>
                  <a:pt x="247" y="299"/>
                  <a:pt x="245" y="304"/>
                  <a:pt x="241" y="308"/>
                </a:cubicBezTo>
                <a:cubicBezTo>
                  <a:pt x="236" y="313"/>
                  <a:pt x="231" y="315"/>
                  <a:pt x="225" y="315"/>
                </a:cubicBezTo>
                <a:cubicBezTo>
                  <a:pt x="112" y="315"/>
                  <a:pt x="112" y="315"/>
                  <a:pt x="112" y="315"/>
                </a:cubicBezTo>
                <a:cubicBezTo>
                  <a:pt x="106" y="315"/>
                  <a:pt x="101" y="313"/>
                  <a:pt x="97" y="308"/>
                </a:cubicBezTo>
                <a:cubicBezTo>
                  <a:pt x="92" y="304"/>
                  <a:pt x="90" y="299"/>
                  <a:pt x="90" y="292"/>
                </a:cubicBezTo>
                <a:cubicBezTo>
                  <a:pt x="90" y="242"/>
                  <a:pt x="90" y="242"/>
                  <a:pt x="90" y="242"/>
                </a:cubicBezTo>
                <a:cubicBezTo>
                  <a:pt x="90" y="241"/>
                  <a:pt x="90" y="239"/>
                  <a:pt x="89" y="238"/>
                </a:cubicBezTo>
                <a:cubicBezTo>
                  <a:pt x="89" y="237"/>
                  <a:pt x="88" y="235"/>
                  <a:pt x="87" y="234"/>
                </a:cubicBezTo>
                <a:cubicBezTo>
                  <a:pt x="86" y="232"/>
                  <a:pt x="85" y="231"/>
                  <a:pt x="84" y="230"/>
                </a:cubicBezTo>
                <a:cubicBezTo>
                  <a:pt x="83" y="229"/>
                  <a:pt x="81" y="227"/>
                  <a:pt x="80" y="226"/>
                </a:cubicBezTo>
                <a:cubicBezTo>
                  <a:pt x="78" y="224"/>
                  <a:pt x="77" y="223"/>
                  <a:pt x="76" y="222"/>
                </a:cubicBezTo>
                <a:cubicBezTo>
                  <a:pt x="75" y="221"/>
                  <a:pt x="74" y="220"/>
                  <a:pt x="72" y="219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60" y="209"/>
                  <a:pt x="53" y="203"/>
                  <a:pt x="46" y="199"/>
                </a:cubicBezTo>
                <a:cubicBezTo>
                  <a:pt x="44" y="197"/>
                  <a:pt x="40" y="195"/>
                  <a:pt x="35" y="193"/>
                </a:cubicBezTo>
                <a:cubicBezTo>
                  <a:pt x="31" y="191"/>
                  <a:pt x="26" y="188"/>
                  <a:pt x="23" y="186"/>
                </a:cubicBezTo>
                <a:cubicBezTo>
                  <a:pt x="19" y="184"/>
                  <a:pt x="16" y="182"/>
                  <a:pt x="12" y="179"/>
                </a:cubicBezTo>
                <a:cubicBezTo>
                  <a:pt x="8" y="177"/>
                  <a:pt x="5" y="173"/>
                  <a:pt x="3" y="170"/>
                </a:cubicBezTo>
                <a:cubicBezTo>
                  <a:pt x="1" y="166"/>
                  <a:pt x="0" y="162"/>
                  <a:pt x="0" y="157"/>
                </a:cubicBezTo>
                <a:cubicBezTo>
                  <a:pt x="0" y="143"/>
                  <a:pt x="4" y="131"/>
                  <a:pt x="12" y="121"/>
                </a:cubicBezTo>
                <a:cubicBezTo>
                  <a:pt x="20" y="112"/>
                  <a:pt x="31" y="107"/>
                  <a:pt x="45" y="107"/>
                </a:cubicBezTo>
                <a:cubicBezTo>
                  <a:pt x="53" y="107"/>
                  <a:pt x="60" y="108"/>
                  <a:pt x="67" y="111"/>
                </a:cubicBezTo>
                <a:cubicBezTo>
                  <a:pt x="67" y="45"/>
                  <a:pt x="67" y="45"/>
                  <a:pt x="67" y="45"/>
                </a:cubicBezTo>
                <a:cubicBezTo>
                  <a:pt x="67" y="33"/>
                  <a:pt x="72" y="22"/>
                  <a:pt x="81" y="13"/>
                </a:cubicBezTo>
                <a:cubicBezTo>
                  <a:pt x="90" y="4"/>
                  <a:pt x="100" y="0"/>
                  <a:pt x="112" y="0"/>
                </a:cubicBezTo>
                <a:cubicBezTo>
                  <a:pt x="125" y="0"/>
                  <a:pt x="135" y="4"/>
                  <a:pt x="144" y="13"/>
                </a:cubicBezTo>
                <a:cubicBezTo>
                  <a:pt x="153" y="22"/>
                  <a:pt x="157" y="33"/>
                  <a:pt x="157" y="45"/>
                </a:cubicBezTo>
                <a:cubicBezTo>
                  <a:pt x="157" y="75"/>
                  <a:pt x="157" y="75"/>
                  <a:pt x="157" y="75"/>
                </a:cubicBezTo>
                <a:cubicBezTo>
                  <a:pt x="165" y="75"/>
                  <a:pt x="172" y="77"/>
                  <a:pt x="178" y="81"/>
                </a:cubicBezTo>
                <a:cubicBezTo>
                  <a:pt x="181" y="81"/>
                  <a:pt x="183" y="81"/>
                  <a:pt x="186" y="81"/>
                </a:cubicBezTo>
                <a:cubicBezTo>
                  <a:pt x="198" y="81"/>
                  <a:pt x="208" y="84"/>
                  <a:pt x="217" y="91"/>
                </a:cubicBezTo>
                <a:cubicBezTo>
                  <a:pt x="233" y="91"/>
                  <a:pt x="246" y="96"/>
                  <a:pt x="256" y="106"/>
                </a:cubicBezTo>
                <a:cubicBezTo>
                  <a:pt x="265" y="116"/>
                  <a:pt x="270" y="129"/>
                  <a:pt x="270" y="14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34299" tIns="17149" rIns="34299" bIns="17149" numCol="1" anchor="t" anchorCtr="0" compatLnSpc="1">
            <a:prstTxWarp prst="textNoShape">
              <a:avLst/>
            </a:prstTxWarp>
          </a:bodyPr>
          <a:lstStyle/>
          <a:p>
            <a:endParaRPr lang="uk-UA" sz="675"/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907" y="5742917"/>
            <a:ext cx="433995" cy="153734"/>
          </a:xfrm>
          <a:prstGeom prst="rect">
            <a:avLst/>
          </a:prstGeom>
        </p:spPr>
      </p:pic>
      <p:sp>
        <p:nvSpPr>
          <p:cNvPr id="25" name="橢圓 24"/>
          <p:cNvSpPr/>
          <p:nvPr/>
        </p:nvSpPr>
        <p:spPr>
          <a:xfrm>
            <a:off x="6399417" y="1632871"/>
            <a:ext cx="196624" cy="1966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/>
              <a:t>2</a:t>
            </a:r>
            <a:endParaRPr lang="zh-TW" altLang="en-US" sz="1200" b="1" dirty="0"/>
          </a:p>
        </p:txBody>
      </p:sp>
      <p:sp>
        <p:nvSpPr>
          <p:cNvPr id="31" name="橢圓 30"/>
          <p:cNvSpPr/>
          <p:nvPr/>
        </p:nvSpPr>
        <p:spPr>
          <a:xfrm>
            <a:off x="3908430" y="4548797"/>
            <a:ext cx="196624" cy="1966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/>
              <a:t>2</a:t>
            </a:r>
            <a:endParaRPr lang="zh-TW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416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25" y="1632870"/>
            <a:ext cx="5547500" cy="370455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180548" y="856580"/>
            <a:ext cx="2987824" cy="5144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圓角矩形 22"/>
          <p:cNvSpPr/>
          <p:nvPr/>
        </p:nvSpPr>
        <p:spPr>
          <a:xfrm>
            <a:off x="4140148" y="2845918"/>
            <a:ext cx="1559278" cy="1519476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6596041" y="1607502"/>
            <a:ext cx="250151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新帳號註冊</a:t>
            </a:r>
            <a:r>
              <a:rPr lang="en-US" altLang="zh-TW" sz="1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-3</a:t>
            </a:r>
            <a:r>
              <a:rPr lang="zh-TW" altLang="en-US" sz="1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endParaRPr lang="en-US" altLang="zh-TW" sz="15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註冊前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請先</a:t>
            </a:r>
            <a:r>
              <a:rPr lang="zh-TW" altLang="en-US" sz="1200" dirty="0">
                <a:solidFill>
                  <a:srgbClr val="EC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確認是否在所屬學校</a:t>
            </a:r>
            <a:r>
              <a:rPr lang="en-US" altLang="zh-TW" sz="1200" dirty="0">
                <a:solidFill>
                  <a:srgbClr val="EC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solidFill>
                  <a:srgbClr val="EC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機構</a:t>
            </a:r>
            <a:r>
              <a:rPr lang="en-US" altLang="zh-TW" sz="1200" dirty="0">
                <a:solidFill>
                  <a:srgbClr val="EC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IP</a:t>
            </a:r>
            <a:r>
              <a:rPr lang="zh-TW" altLang="zh-TW" sz="1200" dirty="0">
                <a:solidFill>
                  <a:srgbClr val="EC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範圍內連線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，這邊會顯示您所屬學校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機構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IP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範圍內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，上方和下方都會顯成一致的範圍內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dirty="0"/>
          </a:p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註冊時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輸入帳號密碼並設定所屬學院、系所及身分後，按下</a:t>
            </a:r>
            <a:r>
              <a:rPr lang="zh-TW" altLang="zh-TW" sz="1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「</a:t>
            </a:r>
            <a:r>
              <a:rPr lang="zh-TW" altLang="zh-TW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zh-TW" altLang="zh-TW" sz="1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」</a:t>
            </a:r>
            <a:r>
              <a:rPr lang="zh-TW" altLang="zh-TW" sz="1200" dirty="0"/>
              <a:t> 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1200" dirty="0">
                <a:solidFill>
                  <a:srgbClr val="EC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系統會發送會員認證信件。</a:t>
            </a:r>
          </a:p>
          <a:p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認證信件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啟動帳號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系統會發送會員信箱認證信件，請於您的信箱收取，</a:t>
            </a:r>
            <a:r>
              <a:rPr lang="zh-TW" altLang="zh-TW" sz="1200" dirty="0">
                <a:solidFill>
                  <a:srgbClr val="EC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zh-TW" altLang="zh-TW" sz="1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「</a:t>
            </a:r>
            <a:r>
              <a:rPr lang="zh-TW" altLang="zh-TW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進行認證</a:t>
            </a:r>
            <a:r>
              <a:rPr lang="zh-TW" altLang="zh-TW" sz="1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」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後即可完成註冊。若您沒有收到認證信，請先確認您的垃圾信件夾，或請聯絡華藝客服人員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 </a:t>
            </a:r>
            <a:r>
              <a:rPr lang="en-US" altLang="zh-TW" sz="1200" b="1" dirty="0">
                <a:solidFill>
                  <a:srgbClr val="EC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 </a:t>
            </a:r>
            <a:r>
              <a:rPr lang="zh-TW" altLang="en-US" sz="1200" b="1" dirty="0">
                <a:solidFill>
                  <a:srgbClr val="EC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內啟動帳號。 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Freeform 70"/>
          <p:cNvSpPr>
            <a:spLocks noEditPoints="1"/>
          </p:cNvSpPr>
          <p:nvPr/>
        </p:nvSpPr>
        <p:spPr bwMode="auto">
          <a:xfrm>
            <a:off x="5040543" y="4432204"/>
            <a:ext cx="341203" cy="396834"/>
          </a:xfrm>
          <a:custGeom>
            <a:avLst/>
            <a:gdLst>
              <a:gd name="T0" fmla="*/ 222 w 270"/>
              <a:gd name="T1" fmla="*/ 273 h 315"/>
              <a:gd name="T2" fmla="*/ 206 w 270"/>
              <a:gd name="T3" fmla="*/ 273 h 315"/>
              <a:gd name="T4" fmla="*/ 206 w 270"/>
              <a:gd name="T5" fmla="*/ 289 h 315"/>
              <a:gd name="T6" fmla="*/ 222 w 270"/>
              <a:gd name="T7" fmla="*/ 289 h 315"/>
              <a:gd name="T8" fmla="*/ 247 w 270"/>
              <a:gd name="T9" fmla="*/ 147 h 315"/>
              <a:gd name="T10" fmla="*/ 208 w 270"/>
              <a:gd name="T11" fmla="*/ 115 h 315"/>
              <a:gd name="T12" fmla="*/ 186 w 270"/>
              <a:gd name="T13" fmla="*/ 103 h 315"/>
              <a:gd name="T14" fmla="*/ 153 w 270"/>
              <a:gd name="T15" fmla="*/ 97 h 315"/>
              <a:gd name="T16" fmla="*/ 135 w 270"/>
              <a:gd name="T17" fmla="*/ 103 h 315"/>
              <a:gd name="T18" fmla="*/ 128 w 270"/>
              <a:gd name="T19" fmla="*/ 29 h 315"/>
              <a:gd name="T20" fmla="*/ 97 w 270"/>
              <a:gd name="T21" fmla="*/ 29 h 315"/>
              <a:gd name="T22" fmla="*/ 90 w 270"/>
              <a:gd name="T23" fmla="*/ 146 h 315"/>
              <a:gd name="T24" fmla="*/ 72 w 270"/>
              <a:gd name="T25" fmla="*/ 138 h 315"/>
              <a:gd name="T26" fmla="*/ 45 w 270"/>
              <a:gd name="T27" fmla="*/ 129 h 315"/>
              <a:gd name="T28" fmla="*/ 22 w 270"/>
              <a:gd name="T29" fmla="*/ 157 h 315"/>
              <a:gd name="T30" fmla="*/ 58 w 270"/>
              <a:gd name="T31" fmla="*/ 180 h 315"/>
              <a:gd name="T32" fmla="*/ 102 w 270"/>
              <a:gd name="T33" fmla="*/ 217 h 315"/>
              <a:gd name="T34" fmla="*/ 112 w 270"/>
              <a:gd name="T35" fmla="*/ 247 h 315"/>
              <a:gd name="T36" fmla="*/ 225 w 270"/>
              <a:gd name="T37" fmla="*/ 242 h 315"/>
              <a:gd name="T38" fmla="*/ 242 w 270"/>
              <a:gd name="T39" fmla="*/ 178 h 315"/>
              <a:gd name="T40" fmla="*/ 270 w 270"/>
              <a:gd name="T41" fmla="*/ 146 h 315"/>
              <a:gd name="T42" fmla="*/ 247 w 270"/>
              <a:gd name="T43" fmla="*/ 242 h 315"/>
              <a:gd name="T44" fmla="*/ 241 w 270"/>
              <a:gd name="T45" fmla="*/ 308 h 315"/>
              <a:gd name="T46" fmla="*/ 112 w 270"/>
              <a:gd name="T47" fmla="*/ 315 h 315"/>
              <a:gd name="T48" fmla="*/ 90 w 270"/>
              <a:gd name="T49" fmla="*/ 292 h 315"/>
              <a:gd name="T50" fmla="*/ 89 w 270"/>
              <a:gd name="T51" fmla="*/ 238 h 315"/>
              <a:gd name="T52" fmla="*/ 84 w 270"/>
              <a:gd name="T53" fmla="*/ 230 h 315"/>
              <a:gd name="T54" fmla="*/ 76 w 270"/>
              <a:gd name="T55" fmla="*/ 222 h 315"/>
              <a:gd name="T56" fmla="*/ 69 w 270"/>
              <a:gd name="T57" fmla="*/ 216 h 315"/>
              <a:gd name="T58" fmla="*/ 35 w 270"/>
              <a:gd name="T59" fmla="*/ 193 h 315"/>
              <a:gd name="T60" fmla="*/ 12 w 270"/>
              <a:gd name="T61" fmla="*/ 179 h 315"/>
              <a:gd name="T62" fmla="*/ 0 w 270"/>
              <a:gd name="T63" fmla="*/ 157 h 315"/>
              <a:gd name="T64" fmla="*/ 45 w 270"/>
              <a:gd name="T65" fmla="*/ 107 h 315"/>
              <a:gd name="T66" fmla="*/ 67 w 270"/>
              <a:gd name="T67" fmla="*/ 45 h 315"/>
              <a:gd name="T68" fmla="*/ 112 w 270"/>
              <a:gd name="T69" fmla="*/ 0 h 315"/>
              <a:gd name="T70" fmla="*/ 157 w 270"/>
              <a:gd name="T71" fmla="*/ 45 h 315"/>
              <a:gd name="T72" fmla="*/ 178 w 270"/>
              <a:gd name="T73" fmla="*/ 81 h 315"/>
              <a:gd name="T74" fmla="*/ 217 w 270"/>
              <a:gd name="T75" fmla="*/ 91 h 315"/>
              <a:gd name="T76" fmla="*/ 270 w 270"/>
              <a:gd name="T77" fmla="*/ 146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0" h="315">
                <a:moveTo>
                  <a:pt x="225" y="281"/>
                </a:moveTo>
                <a:cubicBezTo>
                  <a:pt x="225" y="278"/>
                  <a:pt x="224" y="275"/>
                  <a:pt x="222" y="273"/>
                </a:cubicBezTo>
                <a:cubicBezTo>
                  <a:pt x="219" y="271"/>
                  <a:pt x="217" y="270"/>
                  <a:pt x="214" y="270"/>
                </a:cubicBezTo>
                <a:cubicBezTo>
                  <a:pt x="211" y="270"/>
                  <a:pt x="208" y="271"/>
                  <a:pt x="206" y="273"/>
                </a:cubicBezTo>
                <a:cubicBezTo>
                  <a:pt x="203" y="275"/>
                  <a:pt x="202" y="278"/>
                  <a:pt x="202" y="281"/>
                </a:cubicBezTo>
                <a:cubicBezTo>
                  <a:pt x="202" y="284"/>
                  <a:pt x="203" y="287"/>
                  <a:pt x="206" y="289"/>
                </a:cubicBezTo>
                <a:cubicBezTo>
                  <a:pt x="208" y="291"/>
                  <a:pt x="211" y="292"/>
                  <a:pt x="214" y="292"/>
                </a:cubicBezTo>
                <a:cubicBezTo>
                  <a:pt x="217" y="292"/>
                  <a:pt x="219" y="291"/>
                  <a:pt x="222" y="289"/>
                </a:cubicBezTo>
                <a:cubicBezTo>
                  <a:pt x="224" y="287"/>
                  <a:pt x="225" y="284"/>
                  <a:pt x="225" y="281"/>
                </a:cubicBezTo>
                <a:close/>
                <a:moveTo>
                  <a:pt x="247" y="147"/>
                </a:moveTo>
                <a:cubicBezTo>
                  <a:pt x="247" y="125"/>
                  <a:pt x="238" y="114"/>
                  <a:pt x="218" y="114"/>
                </a:cubicBezTo>
                <a:cubicBezTo>
                  <a:pt x="215" y="114"/>
                  <a:pt x="212" y="114"/>
                  <a:pt x="208" y="115"/>
                </a:cubicBezTo>
                <a:cubicBezTo>
                  <a:pt x="206" y="111"/>
                  <a:pt x="203" y="108"/>
                  <a:pt x="199" y="106"/>
                </a:cubicBezTo>
                <a:cubicBezTo>
                  <a:pt x="195" y="104"/>
                  <a:pt x="190" y="103"/>
                  <a:pt x="186" y="103"/>
                </a:cubicBezTo>
                <a:cubicBezTo>
                  <a:pt x="182" y="103"/>
                  <a:pt x="178" y="104"/>
                  <a:pt x="174" y="106"/>
                </a:cubicBezTo>
                <a:cubicBezTo>
                  <a:pt x="168" y="100"/>
                  <a:pt x="161" y="97"/>
                  <a:pt x="153" y="97"/>
                </a:cubicBezTo>
                <a:cubicBezTo>
                  <a:pt x="150" y="97"/>
                  <a:pt x="147" y="98"/>
                  <a:pt x="143" y="99"/>
                </a:cubicBezTo>
                <a:cubicBezTo>
                  <a:pt x="140" y="100"/>
                  <a:pt x="137" y="101"/>
                  <a:pt x="135" y="103"/>
                </a:cubicBezTo>
                <a:cubicBezTo>
                  <a:pt x="135" y="45"/>
                  <a:pt x="135" y="45"/>
                  <a:pt x="135" y="45"/>
                </a:cubicBezTo>
                <a:cubicBezTo>
                  <a:pt x="135" y="39"/>
                  <a:pt x="133" y="34"/>
                  <a:pt x="128" y="29"/>
                </a:cubicBezTo>
                <a:cubicBezTo>
                  <a:pt x="124" y="25"/>
                  <a:pt x="119" y="22"/>
                  <a:pt x="112" y="22"/>
                </a:cubicBezTo>
                <a:cubicBezTo>
                  <a:pt x="106" y="22"/>
                  <a:pt x="101" y="25"/>
                  <a:pt x="97" y="29"/>
                </a:cubicBezTo>
                <a:cubicBezTo>
                  <a:pt x="92" y="34"/>
                  <a:pt x="90" y="39"/>
                  <a:pt x="90" y="45"/>
                </a:cubicBezTo>
                <a:cubicBezTo>
                  <a:pt x="90" y="146"/>
                  <a:pt x="90" y="146"/>
                  <a:pt x="90" y="146"/>
                </a:cubicBezTo>
                <a:cubicBezTo>
                  <a:pt x="88" y="146"/>
                  <a:pt x="85" y="145"/>
                  <a:pt x="81" y="144"/>
                </a:cubicBezTo>
                <a:cubicBezTo>
                  <a:pt x="78" y="142"/>
                  <a:pt x="75" y="140"/>
                  <a:pt x="72" y="138"/>
                </a:cubicBezTo>
                <a:cubicBezTo>
                  <a:pt x="69" y="136"/>
                  <a:pt x="65" y="134"/>
                  <a:pt x="60" y="132"/>
                </a:cubicBezTo>
                <a:cubicBezTo>
                  <a:pt x="55" y="130"/>
                  <a:pt x="50" y="129"/>
                  <a:pt x="45" y="129"/>
                </a:cubicBezTo>
                <a:cubicBezTo>
                  <a:pt x="37" y="129"/>
                  <a:pt x="31" y="132"/>
                  <a:pt x="28" y="137"/>
                </a:cubicBezTo>
                <a:cubicBezTo>
                  <a:pt x="24" y="142"/>
                  <a:pt x="22" y="149"/>
                  <a:pt x="22" y="157"/>
                </a:cubicBezTo>
                <a:cubicBezTo>
                  <a:pt x="22" y="160"/>
                  <a:pt x="31" y="165"/>
                  <a:pt x="47" y="173"/>
                </a:cubicBezTo>
                <a:cubicBezTo>
                  <a:pt x="52" y="176"/>
                  <a:pt x="56" y="178"/>
                  <a:pt x="58" y="180"/>
                </a:cubicBezTo>
                <a:cubicBezTo>
                  <a:pt x="66" y="184"/>
                  <a:pt x="74" y="191"/>
                  <a:pt x="84" y="199"/>
                </a:cubicBezTo>
                <a:cubicBezTo>
                  <a:pt x="93" y="208"/>
                  <a:pt x="99" y="214"/>
                  <a:pt x="102" y="217"/>
                </a:cubicBezTo>
                <a:cubicBezTo>
                  <a:pt x="109" y="225"/>
                  <a:pt x="112" y="233"/>
                  <a:pt x="112" y="242"/>
                </a:cubicBezTo>
                <a:cubicBezTo>
                  <a:pt x="112" y="247"/>
                  <a:pt x="112" y="247"/>
                  <a:pt x="112" y="247"/>
                </a:cubicBezTo>
                <a:cubicBezTo>
                  <a:pt x="225" y="247"/>
                  <a:pt x="225" y="247"/>
                  <a:pt x="225" y="247"/>
                </a:cubicBezTo>
                <a:cubicBezTo>
                  <a:pt x="225" y="242"/>
                  <a:pt x="225" y="242"/>
                  <a:pt x="225" y="242"/>
                </a:cubicBezTo>
                <a:cubicBezTo>
                  <a:pt x="225" y="233"/>
                  <a:pt x="227" y="224"/>
                  <a:pt x="230" y="212"/>
                </a:cubicBezTo>
                <a:cubicBezTo>
                  <a:pt x="234" y="201"/>
                  <a:pt x="238" y="190"/>
                  <a:pt x="242" y="178"/>
                </a:cubicBezTo>
                <a:cubicBezTo>
                  <a:pt x="245" y="167"/>
                  <a:pt x="247" y="156"/>
                  <a:pt x="247" y="147"/>
                </a:cubicBezTo>
                <a:close/>
                <a:moveTo>
                  <a:pt x="270" y="146"/>
                </a:moveTo>
                <a:cubicBezTo>
                  <a:pt x="270" y="162"/>
                  <a:pt x="266" y="180"/>
                  <a:pt x="258" y="203"/>
                </a:cubicBezTo>
                <a:cubicBezTo>
                  <a:pt x="251" y="222"/>
                  <a:pt x="247" y="235"/>
                  <a:pt x="247" y="242"/>
                </a:cubicBezTo>
                <a:cubicBezTo>
                  <a:pt x="247" y="292"/>
                  <a:pt x="247" y="292"/>
                  <a:pt x="247" y="292"/>
                </a:cubicBezTo>
                <a:cubicBezTo>
                  <a:pt x="247" y="299"/>
                  <a:pt x="245" y="304"/>
                  <a:pt x="241" y="308"/>
                </a:cubicBezTo>
                <a:cubicBezTo>
                  <a:pt x="236" y="313"/>
                  <a:pt x="231" y="315"/>
                  <a:pt x="225" y="315"/>
                </a:cubicBezTo>
                <a:cubicBezTo>
                  <a:pt x="112" y="315"/>
                  <a:pt x="112" y="315"/>
                  <a:pt x="112" y="315"/>
                </a:cubicBezTo>
                <a:cubicBezTo>
                  <a:pt x="106" y="315"/>
                  <a:pt x="101" y="313"/>
                  <a:pt x="97" y="308"/>
                </a:cubicBezTo>
                <a:cubicBezTo>
                  <a:pt x="92" y="304"/>
                  <a:pt x="90" y="299"/>
                  <a:pt x="90" y="292"/>
                </a:cubicBezTo>
                <a:cubicBezTo>
                  <a:pt x="90" y="242"/>
                  <a:pt x="90" y="242"/>
                  <a:pt x="90" y="242"/>
                </a:cubicBezTo>
                <a:cubicBezTo>
                  <a:pt x="90" y="241"/>
                  <a:pt x="90" y="239"/>
                  <a:pt x="89" y="238"/>
                </a:cubicBezTo>
                <a:cubicBezTo>
                  <a:pt x="89" y="237"/>
                  <a:pt x="88" y="235"/>
                  <a:pt x="87" y="234"/>
                </a:cubicBezTo>
                <a:cubicBezTo>
                  <a:pt x="86" y="232"/>
                  <a:pt x="85" y="231"/>
                  <a:pt x="84" y="230"/>
                </a:cubicBezTo>
                <a:cubicBezTo>
                  <a:pt x="83" y="229"/>
                  <a:pt x="81" y="227"/>
                  <a:pt x="80" y="226"/>
                </a:cubicBezTo>
                <a:cubicBezTo>
                  <a:pt x="78" y="224"/>
                  <a:pt x="77" y="223"/>
                  <a:pt x="76" y="222"/>
                </a:cubicBezTo>
                <a:cubicBezTo>
                  <a:pt x="75" y="221"/>
                  <a:pt x="74" y="220"/>
                  <a:pt x="72" y="219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60" y="209"/>
                  <a:pt x="53" y="203"/>
                  <a:pt x="46" y="199"/>
                </a:cubicBezTo>
                <a:cubicBezTo>
                  <a:pt x="44" y="197"/>
                  <a:pt x="40" y="195"/>
                  <a:pt x="35" y="193"/>
                </a:cubicBezTo>
                <a:cubicBezTo>
                  <a:pt x="31" y="191"/>
                  <a:pt x="26" y="188"/>
                  <a:pt x="23" y="186"/>
                </a:cubicBezTo>
                <a:cubicBezTo>
                  <a:pt x="19" y="184"/>
                  <a:pt x="16" y="182"/>
                  <a:pt x="12" y="179"/>
                </a:cubicBezTo>
                <a:cubicBezTo>
                  <a:pt x="8" y="177"/>
                  <a:pt x="5" y="173"/>
                  <a:pt x="3" y="170"/>
                </a:cubicBezTo>
                <a:cubicBezTo>
                  <a:pt x="1" y="166"/>
                  <a:pt x="0" y="162"/>
                  <a:pt x="0" y="157"/>
                </a:cubicBezTo>
                <a:cubicBezTo>
                  <a:pt x="0" y="143"/>
                  <a:pt x="4" y="131"/>
                  <a:pt x="12" y="121"/>
                </a:cubicBezTo>
                <a:cubicBezTo>
                  <a:pt x="20" y="112"/>
                  <a:pt x="31" y="107"/>
                  <a:pt x="45" y="107"/>
                </a:cubicBezTo>
                <a:cubicBezTo>
                  <a:pt x="53" y="107"/>
                  <a:pt x="60" y="108"/>
                  <a:pt x="67" y="111"/>
                </a:cubicBezTo>
                <a:cubicBezTo>
                  <a:pt x="67" y="45"/>
                  <a:pt x="67" y="45"/>
                  <a:pt x="67" y="45"/>
                </a:cubicBezTo>
                <a:cubicBezTo>
                  <a:pt x="67" y="33"/>
                  <a:pt x="72" y="22"/>
                  <a:pt x="81" y="13"/>
                </a:cubicBezTo>
                <a:cubicBezTo>
                  <a:pt x="90" y="4"/>
                  <a:pt x="100" y="0"/>
                  <a:pt x="112" y="0"/>
                </a:cubicBezTo>
                <a:cubicBezTo>
                  <a:pt x="125" y="0"/>
                  <a:pt x="135" y="4"/>
                  <a:pt x="144" y="13"/>
                </a:cubicBezTo>
                <a:cubicBezTo>
                  <a:pt x="153" y="22"/>
                  <a:pt x="157" y="33"/>
                  <a:pt x="157" y="45"/>
                </a:cubicBezTo>
                <a:cubicBezTo>
                  <a:pt x="157" y="75"/>
                  <a:pt x="157" y="75"/>
                  <a:pt x="157" y="75"/>
                </a:cubicBezTo>
                <a:cubicBezTo>
                  <a:pt x="165" y="75"/>
                  <a:pt x="172" y="77"/>
                  <a:pt x="178" y="81"/>
                </a:cubicBezTo>
                <a:cubicBezTo>
                  <a:pt x="181" y="81"/>
                  <a:pt x="183" y="81"/>
                  <a:pt x="186" y="81"/>
                </a:cubicBezTo>
                <a:cubicBezTo>
                  <a:pt x="198" y="81"/>
                  <a:pt x="208" y="84"/>
                  <a:pt x="217" y="91"/>
                </a:cubicBezTo>
                <a:cubicBezTo>
                  <a:pt x="233" y="91"/>
                  <a:pt x="246" y="96"/>
                  <a:pt x="256" y="106"/>
                </a:cubicBezTo>
                <a:cubicBezTo>
                  <a:pt x="265" y="116"/>
                  <a:pt x="270" y="129"/>
                  <a:pt x="270" y="14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34299" tIns="17149" rIns="34299" bIns="17149" numCol="1" anchor="t" anchorCtr="0" compatLnSpc="1">
            <a:prstTxWarp prst="textNoShape">
              <a:avLst/>
            </a:prstTxWarp>
          </a:bodyPr>
          <a:lstStyle/>
          <a:p>
            <a:endParaRPr lang="uk-UA" sz="675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907" y="5742917"/>
            <a:ext cx="433995" cy="153734"/>
          </a:xfrm>
          <a:prstGeom prst="rect">
            <a:avLst/>
          </a:prstGeom>
        </p:spPr>
      </p:pic>
      <p:sp>
        <p:nvSpPr>
          <p:cNvPr id="42" name="橢圓 41"/>
          <p:cNvSpPr/>
          <p:nvPr/>
        </p:nvSpPr>
        <p:spPr>
          <a:xfrm>
            <a:off x="6399417" y="1632871"/>
            <a:ext cx="196624" cy="1966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/>
              <a:t>3</a:t>
            </a:r>
            <a:endParaRPr lang="zh-TW" altLang="en-US" sz="1200" b="1" dirty="0"/>
          </a:p>
        </p:txBody>
      </p:sp>
      <p:sp>
        <p:nvSpPr>
          <p:cNvPr id="26" name="橢圓 25"/>
          <p:cNvSpPr/>
          <p:nvPr/>
        </p:nvSpPr>
        <p:spPr>
          <a:xfrm>
            <a:off x="3943524" y="2826571"/>
            <a:ext cx="196624" cy="1966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/>
              <a:t>3</a:t>
            </a:r>
            <a:endParaRPr lang="zh-TW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12330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圖片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71" y="1773660"/>
            <a:ext cx="5515606" cy="349888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144819" y="856580"/>
            <a:ext cx="2987824" cy="5144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圓角矩形 22"/>
          <p:cNvSpPr/>
          <p:nvPr/>
        </p:nvSpPr>
        <p:spPr>
          <a:xfrm>
            <a:off x="4033383" y="3505040"/>
            <a:ext cx="1642105" cy="342876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6631129" y="1618294"/>
            <a:ext cx="2193719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帳戶登入</a:t>
            </a:r>
            <a:endParaRPr lang="en-US" altLang="zh-TW" sz="15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Way 1 : </a:t>
            </a:r>
          </a:p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平台直接登入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 Symskan</a:t>
            </a: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若已經註冊過，可直接輸入帳號密碼，直接登入，進入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Symskan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平台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Way 2 : </a:t>
            </a:r>
          </a:p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第三方登入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 google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帳號登入，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Symskan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平台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註冊帳號的使用者可以直接登入。輸入帳號及密碼並按下確定後，即可使用本服務。</a:t>
            </a:r>
          </a:p>
          <a:p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Freeform 70"/>
          <p:cNvSpPr>
            <a:spLocks noEditPoints="1"/>
          </p:cNvSpPr>
          <p:nvPr/>
        </p:nvSpPr>
        <p:spPr bwMode="auto">
          <a:xfrm>
            <a:off x="5334872" y="3722952"/>
            <a:ext cx="341203" cy="396834"/>
          </a:xfrm>
          <a:custGeom>
            <a:avLst/>
            <a:gdLst>
              <a:gd name="T0" fmla="*/ 222 w 270"/>
              <a:gd name="T1" fmla="*/ 273 h 315"/>
              <a:gd name="T2" fmla="*/ 206 w 270"/>
              <a:gd name="T3" fmla="*/ 273 h 315"/>
              <a:gd name="T4" fmla="*/ 206 w 270"/>
              <a:gd name="T5" fmla="*/ 289 h 315"/>
              <a:gd name="T6" fmla="*/ 222 w 270"/>
              <a:gd name="T7" fmla="*/ 289 h 315"/>
              <a:gd name="T8" fmla="*/ 247 w 270"/>
              <a:gd name="T9" fmla="*/ 147 h 315"/>
              <a:gd name="T10" fmla="*/ 208 w 270"/>
              <a:gd name="T11" fmla="*/ 115 h 315"/>
              <a:gd name="T12" fmla="*/ 186 w 270"/>
              <a:gd name="T13" fmla="*/ 103 h 315"/>
              <a:gd name="T14" fmla="*/ 153 w 270"/>
              <a:gd name="T15" fmla="*/ 97 h 315"/>
              <a:gd name="T16" fmla="*/ 135 w 270"/>
              <a:gd name="T17" fmla="*/ 103 h 315"/>
              <a:gd name="T18" fmla="*/ 128 w 270"/>
              <a:gd name="T19" fmla="*/ 29 h 315"/>
              <a:gd name="T20" fmla="*/ 97 w 270"/>
              <a:gd name="T21" fmla="*/ 29 h 315"/>
              <a:gd name="T22" fmla="*/ 90 w 270"/>
              <a:gd name="T23" fmla="*/ 146 h 315"/>
              <a:gd name="T24" fmla="*/ 72 w 270"/>
              <a:gd name="T25" fmla="*/ 138 h 315"/>
              <a:gd name="T26" fmla="*/ 45 w 270"/>
              <a:gd name="T27" fmla="*/ 129 h 315"/>
              <a:gd name="T28" fmla="*/ 22 w 270"/>
              <a:gd name="T29" fmla="*/ 157 h 315"/>
              <a:gd name="T30" fmla="*/ 58 w 270"/>
              <a:gd name="T31" fmla="*/ 180 h 315"/>
              <a:gd name="T32" fmla="*/ 102 w 270"/>
              <a:gd name="T33" fmla="*/ 217 h 315"/>
              <a:gd name="T34" fmla="*/ 112 w 270"/>
              <a:gd name="T35" fmla="*/ 247 h 315"/>
              <a:gd name="T36" fmla="*/ 225 w 270"/>
              <a:gd name="T37" fmla="*/ 242 h 315"/>
              <a:gd name="T38" fmla="*/ 242 w 270"/>
              <a:gd name="T39" fmla="*/ 178 h 315"/>
              <a:gd name="T40" fmla="*/ 270 w 270"/>
              <a:gd name="T41" fmla="*/ 146 h 315"/>
              <a:gd name="T42" fmla="*/ 247 w 270"/>
              <a:gd name="T43" fmla="*/ 242 h 315"/>
              <a:gd name="T44" fmla="*/ 241 w 270"/>
              <a:gd name="T45" fmla="*/ 308 h 315"/>
              <a:gd name="T46" fmla="*/ 112 w 270"/>
              <a:gd name="T47" fmla="*/ 315 h 315"/>
              <a:gd name="T48" fmla="*/ 90 w 270"/>
              <a:gd name="T49" fmla="*/ 292 h 315"/>
              <a:gd name="T50" fmla="*/ 89 w 270"/>
              <a:gd name="T51" fmla="*/ 238 h 315"/>
              <a:gd name="T52" fmla="*/ 84 w 270"/>
              <a:gd name="T53" fmla="*/ 230 h 315"/>
              <a:gd name="T54" fmla="*/ 76 w 270"/>
              <a:gd name="T55" fmla="*/ 222 h 315"/>
              <a:gd name="T56" fmla="*/ 69 w 270"/>
              <a:gd name="T57" fmla="*/ 216 h 315"/>
              <a:gd name="T58" fmla="*/ 35 w 270"/>
              <a:gd name="T59" fmla="*/ 193 h 315"/>
              <a:gd name="T60" fmla="*/ 12 w 270"/>
              <a:gd name="T61" fmla="*/ 179 h 315"/>
              <a:gd name="T62" fmla="*/ 0 w 270"/>
              <a:gd name="T63" fmla="*/ 157 h 315"/>
              <a:gd name="T64" fmla="*/ 45 w 270"/>
              <a:gd name="T65" fmla="*/ 107 h 315"/>
              <a:gd name="T66" fmla="*/ 67 w 270"/>
              <a:gd name="T67" fmla="*/ 45 h 315"/>
              <a:gd name="T68" fmla="*/ 112 w 270"/>
              <a:gd name="T69" fmla="*/ 0 h 315"/>
              <a:gd name="T70" fmla="*/ 157 w 270"/>
              <a:gd name="T71" fmla="*/ 45 h 315"/>
              <a:gd name="T72" fmla="*/ 178 w 270"/>
              <a:gd name="T73" fmla="*/ 81 h 315"/>
              <a:gd name="T74" fmla="*/ 217 w 270"/>
              <a:gd name="T75" fmla="*/ 91 h 315"/>
              <a:gd name="T76" fmla="*/ 270 w 270"/>
              <a:gd name="T77" fmla="*/ 146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0" h="315">
                <a:moveTo>
                  <a:pt x="225" y="281"/>
                </a:moveTo>
                <a:cubicBezTo>
                  <a:pt x="225" y="278"/>
                  <a:pt x="224" y="275"/>
                  <a:pt x="222" y="273"/>
                </a:cubicBezTo>
                <a:cubicBezTo>
                  <a:pt x="219" y="271"/>
                  <a:pt x="217" y="270"/>
                  <a:pt x="214" y="270"/>
                </a:cubicBezTo>
                <a:cubicBezTo>
                  <a:pt x="211" y="270"/>
                  <a:pt x="208" y="271"/>
                  <a:pt x="206" y="273"/>
                </a:cubicBezTo>
                <a:cubicBezTo>
                  <a:pt x="203" y="275"/>
                  <a:pt x="202" y="278"/>
                  <a:pt x="202" y="281"/>
                </a:cubicBezTo>
                <a:cubicBezTo>
                  <a:pt x="202" y="284"/>
                  <a:pt x="203" y="287"/>
                  <a:pt x="206" y="289"/>
                </a:cubicBezTo>
                <a:cubicBezTo>
                  <a:pt x="208" y="291"/>
                  <a:pt x="211" y="292"/>
                  <a:pt x="214" y="292"/>
                </a:cubicBezTo>
                <a:cubicBezTo>
                  <a:pt x="217" y="292"/>
                  <a:pt x="219" y="291"/>
                  <a:pt x="222" y="289"/>
                </a:cubicBezTo>
                <a:cubicBezTo>
                  <a:pt x="224" y="287"/>
                  <a:pt x="225" y="284"/>
                  <a:pt x="225" y="281"/>
                </a:cubicBezTo>
                <a:close/>
                <a:moveTo>
                  <a:pt x="247" y="147"/>
                </a:moveTo>
                <a:cubicBezTo>
                  <a:pt x="247" y="125"/>
                  <a:pt x="238" y="114"/>
                  <a:pt x="218" y="114"/>
                </a:cubicBezTo>
                <a:cubicBezTo>
                  <a:pt x="215" y="114"/>
                  <a:pt x="212" y="114"/>
                  <a:pt x="208" y="115"/>
                </a:cubicBezTo>
                <a:cubicBezTo>
                  <a:pt x="206" y="111"/>
                  <a:pt x="203" y="108"/>
                  <a:pt x="199" y="106"/>
                </a:cubicBezTo>
                <a:cubicBezTo>
                  <a:pt x="195" y="104"/>
                  <a:pt x="190" y="103"/>
                  <a:pt x="186" y="103"/>
                </a:cubicBezTo>
                <a:cubicBezTo>
                  <a:pt x="182" y="103"/>
                  <a:pt x="178" y="104"/>
                  <a:pt x="174" y="106"/>
                </a:cubicBezTo>
                <a:cubicBezTo>
                  <a:pt x="168" y="100"/>
                  <a:pt x="161" y="97"/>
                  <a:pt x="153" y="97"/>
                </a:cubicBezTo>
                <a:cubicBezTo>
                  <a:pt x="150" y="97"/>
                  <a:pt x="147" y="98"/>
                  <a:pt x="143" y="99"/>
                </a:cubicBezTo>
                <a:cubicBezTo>
                  <a:pt x="140" y="100"/>
                  <a:pt x="137" y="101"/>
                  <a:pt x="135" y="103"/>
                </a:cubicBezTo>
                <a:cubicBezTo>
                  <a:pt x="135" y="45"/>
                  <a:pt x="135" y="45"/>
                  <a:pt x="135" y="45"/>
                </a:cubicBezTo>
                <a:cubicBezTo>
                  <a:pt x="135" y="39"/>
                  <a:pt x="133" y="34"/>
                  <a:pt x="128" y="29"/>
                </a:cubicBezTo>
                <a:cubicBezTo>
                  <a:pt x="124" y="25"/>
                  <a:pt x="119" y="22"/>
                  <a:pt x="112" y="22"/>
                </a:cubicBezTo>
                <a:cubicBezTo>
                  <a:pt x="106" y="22"/>
                  <a:pt x="101" y="25"/>
                  <a:pt x="97" y="29"/>
                </a:cubicBezTo>
                <a:cubicBezTo>
                  <a:pt x="92" y="34"/>
                  <a:pt x="90" y="39"/>
                  <a:pt x="90" y="45"/>
                </a:cubicBezTo>
                <a:cubicBezTo>
                  <a:pt x="90" y="146"/>
                  <a:pt x="90" y="146"/>
                  <a:pt x="90" y="146"/>
                </a:cubicBezTo>
                <a:cubicBezTo>
                  <a:pt x="88" y="146"/>
                  <a:pt x="85" y="145"/>
                  <a:pt x="81" y="144"/>
                </a:cubicBezTo>
                <a:cubicBezTo>
                  <a:pt x="78" y="142"/>
                  <a:pt x="75" y="140"/>
                  <a:pt x="72" y="138"/>
                </a:cubicBezTo>
                <a:cubicBezTo>
                  <a:pt x="69" y="136"/>
                  <a:pt x="65" y="134"/>
                  <a:pt x="60" y="132"/>
                </a:cubicBezTo>
                <a:cubicBezTo>
                  <a:pt x="55" y="130"/>
                  <a:pt x="50" y="129"/>
                  <a:pt x="45" y="129"/>
                </a:cubicBezTo>
                <a:cubicBezTo>
                  <a:pt x="37" y="129"/>
                  <a:pt x="31" y="132"/>
                  <a:pt x="28" y="137"/>
                </a:cubicBezTo>
                <a:cubicBezTo>
                  <a:pt x="24" y="142"/>
                  <a:pt x="22" y="149"/>
                  <a:pt x="22" y="157"/>
                </a:cubicBezTo>
                <a:cubicBezTo>
                  <a:pt x="22" y="160"/>
                  <a:pt x="31" y="165"/>
                  <a:pt x="47" y="173"/>
                </a:cubicBezTo>
                <a:cubicBezTo>
                  <a:pt x="52" y="176"/>
                  <a:pt x="56" y="178"/>
                  <a:pt x="58" y="180"/>
                </a:cubicBezTo>
                <a:cubicBezTo>
                  <a:pt x="66" y="184"/>
                  <a:pt x="74" y="191"/>
                  <a:pt x="84" y="199"/>
                </a:cubicBezTo>
                <a:cubicBezTo>
                  <a:pt x="93" y="208"/>
                  <a:pt x="99" y="214"/>
                  <a:pt x="102" y="217"/>
                </a:cubicBezTo>
                <a:cubicBezTo>
                  <a:pt x="109" y="225"/>
                  <a:pt x="112" y="233"/>
                  <a:pt x="112" y="242"/>
                </a:cubicBezTo>
                <a:cubicBezTo>
                  <a:pt x="112" y="247"/>
                  <a:pt x="112" y="247"/>
                  <a:pt x="112" y="247"/>
                </a:cubicBezTo>
                <a:cubicBezTo>
                  <a:pt x="225" y="247"/>
                  <a:pt x="225" y="247"/>
                  <a:pt x="225" y="247"/>
                </a:cubicBezTo>
                <a:cubicBezTo>
                  <a:pt x="225" y="242"/>
                  <a:pt x="225" y="242"/>
                  <a:pt x="225" y="242"/>
                </a:cubicBezTo>
                <a:cubicBezTo>
                  <a:pt x="225" y="233"/>
                  <a:pt x="227" y="224"/>
                  <a:pt x="230" y="212"/>
                </a:cubicBezTo>
                <a:cubicBezTo>
                  <a:pt x="234" y="201"/>
                  <a:pt x="238" y="190"/>
                  <a:pt x="242" y="178"/>
                </a:cubicBezTo>
                <a:cubicBezTo>
                  <a:pt x="245" y="167"/>
                  <a:pt x="247" y="156"/>
                  <a:pt x="247" y="147"/>
                </a:cubicBezTo>
                <a:close/>
                <a:moveTo>
                  <a:pt x="270" y="146"/>
                </a:moveTo>
                <a:cubicBezTo>
                  <a:pt x="270" y="162"/>
                  <a:pt x="266" y="180"/>
                  <a:pt x="258" y="203"/>
                </a:cubicBezTo>
                <a:cubicBezTo>
                  <a:pt x="251" y="222"/>
                  <a:pt x="247" y="235"/>
                  <a:pt x="247" y="242"/>
                </a:cubicBezTo>
                <a:cubicBezTo>
                  <a:pt x="247" y="292"/>
                  <a:pt x="247" y="292"/>
                  <a:pt x="247" y="292"/>
                </a:cubicBezTo>
                <a:cubicBezTo>
                  <a:pt x="247" y="299"/>
                  <a:pt x="245" y="304"/>
                  <a:pt x="241" y="308"/>
                </a:cubicBezTo>
                <a:cubicBezTo>
                  <a:pt x="236" y="313"/>
                  <a:pt x="231" y="315"/>
                  <a:pt x="225" y="315"/>
                </a:cubicBezTo>
                <a:cubicBezTo>
                  <a:pt x="112" y="315"/>
                  <a:pt x="112" y="315"/>
                  <a:pt x="112" y="315"/>
                </a:cubicBezTo>
                <a:cubicBezTo>
                  <a:pt x="106" y="315"/>
                  <a:pt x="101" y="313"/>
                  <a:pt x="97" y="308"/>
                </a:cubicBezTo>
                <a:cubicBezTo>
                  <a:pt x="92" y="304"/>
                  <a:pt x="90" y="299"/>
                  <a:pt x="90" y="292"/>
                </a:cubicBezTo>
                <a:cubicBezTo>
                  <a:pt x="90" y="242"/>
                  <a:pt x="90" y="242"/>
                  <a:pt x="90" y="242"/>
                </a:cubicBezTo>
                <a:cubicBezTo>
                  <a:pt x="90" y="241"/>
                  <a:pt x="90" y="239"/>
                  <a:pt x="89" y="238"/>
                </a:cubicBezTo>
                <a:cubicBezTo>
                  <a:pt x="89" y="237"/>
                  <a:pt x="88" y="235"/>
                  <a:pt x="87" y="234"/>
                </a:cubicBezTo>
                <a:cubicBezTo>
                  <a:pt x="86" y="232"/>
                  <a:pt x="85" y="231"/>
                  <a:pt x="84" y="230"/>
                </a:cubicBezTo>
                <a:cubicBezTo>
                  <a:pt x="83" y="229"/>
                  <a:pt x="81" y="227"/>
                  <a:pt x="80" y="226"/>
                </a:cubicBezTo>
                <a:cubicBezTo>
                  <a:pt x="78" y="224"/>
                  <a:pt x="77" y="223"/>
                  <a:pt x="76" y="222"/>
                </a:cubicBezTo>
                <a:cubicBezTo>
                  <a:pt x="75" y="221"/>
                  <a:pt x="74" y="220"/>
                  <a:pt x="72" y="219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60" y="209"/>
                  <a:pt x="53" y="203"/>
                  <a:pt x="46" y="199"/>
                </a:cubicBezTo>
                <a:cubicBezTo>
                  <a:pt x="44" y="197"/>
                  <a:pt x="40" y="195"/>
                  <a:pt x="35" y="193"/>
                </a:cubicBezTo>
                <a:cubicBezTo>
                  <a:pt x="31" y="191"/>
                  <a:pt x="26" y="188"/>
                  <a:pt x="23" y="186"/>
                </a:cubicBezTo>
                <a:cubicBezTo>
                  <a:pt x="19" y="184"/>
                  <a:pt x="16" y="182"/>
                  <a:pt x="12" y="179"/>
                </a:cubicBezTo>
                <a:cubicBezTo>
                  <a:pt x="8" y="177"/>
                  <a:pt x="5" y="173"/>
                  <a:pt x="3" y="170"/>
                </a:cubicBezTo>
                <a:cubicBezTo>
                  <a:pt x="1" y="166"/>
                  <a:pt x="0" y="162"/>
                  <a:pt x="0" y="157"/>
                </a:cubicBezTo>
                <a:cubicBezTo>
                  <a:pt x="0" y="143"/>
                  <a:pt x="4" y="131"/>
                  <a:pt x="12" y="121"/>
                </a:cubicBezTo>
                <a:cubicBezTo>
                  <a:pt x="20" y="112"/>
                  <a:pt x="31" y="107"/>
                  <a:pt x="45" y="107"/>
                </a:cubicBezTo>
                <a:cubicBezTo>
                  <a:pt x="53" y="107"/>
                  <a:pt x="60" y="108"/>
                  <a:pt x="67" y="111"/>
                </a:cubicBezTo>
                <a:cubicBezTo>
                  <a:pt x="67" y="45"/>
                  <a:pt x="67" y="45"/>
                  <a:pt x="67" y="45"/>
                </a:cubicBezTo>
                <a:cubicBezTo>
                  <a:pt x="67" y="33"/>
                  <a:pt x="72" y="22"/>
                  <a:pt x="81" y="13"/>
                </a:cubicBezTo>
                <a:cubicBezTo>
                  <a:pt x="90" y="4"/>
                  <a:pt x="100" y="0"/>
                  <a:pt x="112" y="0"/>
                </a:cubicBezTo>
                <a:cubicBezTo>
                  <a:pt x="125" y="0"/>
                  <a:pt x="135" y="4"/>
                  <a:pt x="144" y="13"/>
                </a:cubicBezTo>
                <a:cubicBezTo>
                  <a:pt x="153" y="22"/>
                  <a:pt x="157" y="33"/>
                  <a:pt x="157" y="45"/>
                </a:cubicBezTo>
                <a:cubicBezTo>
                  <a:pt x="157" y="75"/>
                  <a:pt x="157" y="75"/>
                  <a:pt x="157" y="75"/>
                </a:cubicBezTo>
                <a:cubicBezTo>
                  <a:pt x="165" y="75"/>
                  <a:pt x="172" y="77"/>
                  <a:pt x="178" y="81"/>
                </a:cubicBezTo>
                <a:cubicBezTo>
                  <a:pt x="181" y="81"/>
                  <a:pt x="183" y="81"/>
                  <a:pt x="186" y="81"/>
                </a:cubicBezTo>
                <a:cubicBezTo>
                  <a:pt x="198" y="81"/>
                  <a:pt x="208" y="84"/>
                  <a:pt x="217" y="91"/>
                </a:cubicBezTo>
                <a:cubicBezTo>
                  <a:pt x="233" y="91"/>
                  <a:pt x="246" y="96"/>
                  <a:pt x="256" y="106"/>
                </a:cubicBezTo>
                <a:cubicBezTo>
                  <a:pt x="265" y="116"/>
                  <a:pt x="270" y="129"/>
                  <a:pt x="270" y="14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34299" tIns="17149" rIns="34299" bIns="17149" numCol="1" anchor="t" anchorCtr="0" compatLnSpc="1">
            <a:prstTxWarp prst="textNoShape">
              <a:avLst/>
            </a:prstTxWarp>
          </a:bodyPr>
          <a:lstStyle/>
          <a:p>
            <a:endParaRPr lang="uk-UA" sz="675"/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907" y="5742917"/>
            <a:ext cx="433995" cy="153734"/>
          </a:xfrm>
          <a:prstGeom prst="rect">
            <a:avLst/>
          </a:prstGeom>
        </p:spPr>
      </p:pic>
      <p:sp>
        <p:nvSpPr>
          <p:cNvPr id="20" name="橢圓 19"/>
          <p:cNvSpPr/>
          <p:nvPr/>
        </p:nvSpPr>
        <p:spPr>
          <a:xfrm>
            <a:off x="6434505" y="1632871"/>
            <a:ext cx="196624" cy="1966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/>
              <a:t>1</a:t>
            </a:r>
            <a:endParaRPr lang="zh-TW" altLang="en-US" sz="1200" b="1" dirty="0"/>
          </a:p>
        </p:txBody>
      </p:sp>
      <p:sp>
        <p:nvSpPr>
          <p:cNvPr id="21" name="橢圓 20"/>
          <p:cNvSpPr/>
          <p:nvPr/>
        </p:nvSpPr>
        <p:spPr>
          <a:xfrm>
            <a:off x="3802256" y="3578920"/>
            <a:ext cx="196624" cy="1966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/>
              <a:t>1</a:t>
            </a:r>
            <a:endParaRPr lang="zh-TW" altLang="en-US" sz="1200" b="1" dirty="0"/>
          </a:p>
        </p:txBody>
      </p:sp>
      <p:sp>
        <p:nvSpPr>
          <p:cNvPr id="30" name="圓角矩形 29"/>
          <p:cNvSpPr/>
          <p:nvPr/>
        </p:nvSpPr>
        <p:spPr>
          <a:xfrm>
            <a:off x="4766672" y="1905254"/>
            <a:ext cx="564924" cy="1272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675"/>
          </a:p>
        </p:txBody>
      </p:sp>
    </p:spTree>
    <p:extLst>
      <p:ext uri="{BB962C8B-B14F-4D97-AF65-F5344CB8AC3E}">
        <p14:creationId xmlns:p14="http://schemas.microsoft.com/office/powerpoint/2010/main" val="1958726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72" y="1824787"/>
            <a:ext cx="5692691" cy="351264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267053" y="856580"/>
            <a:ext cx="2865590" cy="5144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3553800" y="4178477"/>
            <a:ext cx="2326017" cy="842974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6590410" y="1073187"/>
            <a:ext cx="2485518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5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個人化設定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修改個人資料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可修改密碼和備用信箱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第三方帳號綁定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連結綁定，使用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帳號登入，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Symskan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平台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註冊帳號的使用者可以直接登入。輸入帳號及密碼並按下確定後，即可使用本服務。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所屬機構單位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因系統每半年會啟動自動驗證的機制，來確保您的所屬權益。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這邊提供手動驗證機制，在起動手動驗證前，</a:t>
            </a:r>
            <a:r>
              <a:rPr lang="zh-TW" altLang="en-US" sz="1200" dirty="0">
                <a:solidFill>
                  <a:srgbClr val="EC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請確認您是否在所屬學校</a:t>
            </a:r>
            <a:r>
              <a:rPr lang="en-US" altLang="zh-TW" sz="1200" dirty="0">
                <a:solidFill>
                  <a:srgbClr val="EC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solidFill>
                  <a:srgbClr val="EC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機構</a:t>
            </a:r>
            <a:r>
              <a:rPr lang="en-US" altLang="zh-TW" sz="1200" dirty="0">
                <a:solidFill>
                  <a:srgbClr val="EC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IP</a:t>
            </a:r>
            <a:r>
              <a:rPr lang="zh-TW" altLang="zh-TW" sz="1200" dirty="0">
                <a:solidFill>
                  <a:srgbClr val="EC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範圍內連線</a:t>
            </a:r>
            <a:r>
              <a:rPr lang="zh-TW" altLang="en-US" sz="1200" dirty="0">
                <a:solidFill>
                  <a:srgbClr val="EC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這邊會顯示您所屬學校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機構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IP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範圍內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，只要您所屬學校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機構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IP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和所在的學校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機構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IP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都是同一個。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solidFill>
                  <a:srgbClr val="EC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→即可直接手動驗證</a:t>
            </a:r>
            <a:r>
              <a:rPr lang="zh-TW" altLang="en-US" sz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00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半年內可以不限次數不用在</a:t>
            </a:r>
            <a:r>
              <a:rPr lang="en-US" altLang="zh-TW" sz="1200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IP</a:t>
            </a:r>
            <a:r>
              <a:rPr lang="zh-TW" altLang="en-US" sz="1200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內，可自由上傳檔案進行比對。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943373" y="2698303"/>
            <a:ext cx="196624" cy="1966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/>
              <a:t>1</a:t>
            </a:r>
            <a:endParaRPr lang="zh-TW" altLang="en-US" sz="1200" b="1" dirty="0"/>
          </a:p>
        </p:txBody>
      </p:sp>
      <p:sp>
        <p:nvSpPr>
          <p:cNvPr id="22" name="橢圓 21"/>
          <p:cNvSpPr/>
          <p:nvPr/>
        </p:nvSpPr>
        <p:spPr>
          <a:xfrm>
            <a:off x="6379534" y="3318252"/>
            <a:ext cx="222778" cy="1966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/>
              <a:t>3</a:t>
            </a:r>
            <a:endParaRPr lang="zh-TW" altLang="en-US" sz="1200" b="1" dirty="0"/>
          </a:p>
        </p:txBody>
      </p:sp>
      <p:sp>
        <p:nvSpPr>
          <p:cNvPr id="23" name="圓角矩形 22"/>
          <p:cNvSpPr/>
          <p:nvPr/>
        </p:nvSpPr>
        <p:spPr>
          <a:xfrm>
            <a:off x="1176277" y="2609783"/>
            <a:ext cx="2133292" cy="2508551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6379534" y="1487933"/>
            <a:ext cx="222778" cy="1966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/>
              <a:t>1</a:t>
            </a:r>
            <a:endParaRPr lang="zh-TW" altLang="en-US" sz="1200" b="1" dirty="0"/>
          </a:p>
        </p:txBody>
      </p:sp>
      <p:sp>
        <p:nvSpPr>
          <p:cNvPr id="25" name="橢圓 24"/>
          <p:cNvSpPr/>
          <p:nvPr/>
        </p:nvSpPr>
        <p:spPr>
          <a:xfrm>
            <a:off x="6367632" y="2037978"/>
            <a:ext cx="222778" cy="1966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/>
              <a:t>2</a:t>
            </a:r>
            <a:endParaRPr lang="zh-TW" altLang="en-US" sz="1200" b="1" dirty="0"/>
          </a:p>
        </p:txBody>
      </p:sp>
      <p:sp>
        <p:nvSpPr>
          <p:cNvPr id="26" name="橢圓 25"/>
          <p:cNvSpPr/>
          <p:nvPr/>
        </p:nvSpPr>
        <p:spPr>
          <a:xfrm>
            <a:off x="3333373" y="4270700"/>
            <a:ext cx="196624" cy="1966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/>
              <a:t>3</a:t>
            </a:r>
            <a:endParaRPr lang="zh-TW" altLang="en-US" sz="1200" b="1" dirty="0"/>
          </a:p>
        </p:txBody>
      </p:sp>
      <p:sp>
        <p:nvSpPr>
          <p:cNvPr id="27" name="圓角矩形 26"/>
          <p:cNvSpPr/>
          <p:nvPr/>
        </p:nvSpPr>
        <p:spPr>
          <a:xfrm>
            <a:off x="3569755" y="2684233"/>
            <a:ext cx="2310062" cy="876988"/>
          </a:xfrm>
          <a:prstGeom prst="round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3338692" y="2688504"/>
            <a:ext cx="196624" cy="1966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/>
              <a:t>2</a:t>
            </a:r>
            <a:endParaRPr lang="zh-TW" altLang="en-US" sz="1200" b="1" dirty="0"/>
          </a:p>
        </p:txBody>
      </p:sp>
      <p:sp>
        <p:nvSpPr>
          <p:cNvPr id="15" name="圓角矩形 14"/>
          <p:cNvSpPr/>
          <p:nvPr/>
        </p:nvSpPr>
        <p:spPr>
          <a:xfrm>
            <a:off x="5316228" y="1805595"/>
            <a:ext cx="888818" cy="174004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907" y="5742917"/>
            <a:ext cx="433995" cy="153734"/>
          </a:xfrm>
          <a:prstGeom prst="rect">
            <a:avLst/>
          </a:prstGeom>
        </p:spPr>
      </p:pic>
      <p:sp>
        <p:nvSpPr>
          <p:cNvPr id="21" name="橢圓 20"/>
          <p:cNvSpPr/>
          <p:nvPr/>
        </p:nvSpPr>
        <p:spPr>
          <a:xfrm>
            <a:off x="5176777" y="1641886"/>
            <a:ext cx="196624" cy="1966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/>
              <a:t>3</a:t>
            </a:r>
            <a:endParaRPr lang="zh-TW" altLang="en-US" sz="1200" b="1" dirty="0"/>
          </a:p>
        </p:txBody>
      </p:sp>
      <p:sp>
        <p:nvSpPr>
          <p:cNvPr id="3" name="矩形 2"/>
          <p:cNvSpPr/>
          <p:nvPr/>
        </p:nvSpPr>
        <p:spPr>
          <a:xfrm>
            <a:off x="4408972" y="1751509"/>
            <a:ext cx="130960" cy="141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675"/>
          </a:p>
        </p:txBody>
      </p:sp>
    </p:spTree>
    <p:extLst>
      <p:ext uri="{BB962C8B-B14F-4D97-AF65-F5344CB8AC3E}">
        <p14:creationId xmlns:p14="http://schemas.microsoft.com/office/powerpoint/2010/main" val="1053603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FB899B9-320C-BF0E-463F-B6903953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98"/>
          <a:stretch/>
        </p:blipFill>
        <p:spPr>
          <a:xfrm>
            <a:off x="95920" y="1052736"/>
            <a:ext cx="8952160" cy="49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60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8A4E151-5F7D-BF45-0567-203278BFF4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990"/>
          <a:stretch/>
        </p:blipFill>
        <p:spPr>
          <a:xfrm>
            <a:off x="0" y="1052737"/>
            <a:ext cx="9144000" cy="511256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B3D8467-377F-2028-9EF7-4526791331CF}"/>
              </a:ext>
            </a:extLst>
          </p:cNvPr>
          <p:cNvSpPr/>
          <p:nvPr/>
        </p:nvSpPr>
        <p:spPr>
          <a:xfrm>
            <a:off x="8460432" y="5848033"/>
            <a:ext cx="576064" cy="288032"/>
          </a:xfrm>
          <a:prstGeom prst="rect">
            <a:avLst/>
          </a:prstGeom>
          <a:solidFill>
            <a:srgbClr val="D6EE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4069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C73C77D8-F813-22CF-536F-90E284C7D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02" y="1052736"/>
            <a:ext cx="9020797" cy="527234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96FA6FB-8386-8B44-1631-F84AE326B9C9}"/>
              </a:ext>
            </a:extLst>
          </p:cNvPr>
          <p:cNvSpPr/>
          <p:nvPr/>
        </p:nvSpPr>
        <p:spPr>
          <a:xfrm>
            <a:off x="8244408" y="6010477"/>
            <a:ext cx="576064" cy="288032"/>
          </a:xfrm>
          <a:prstGeom prst="rect">
            <a:avLst/>
          </a:prstGeom>
          <a:solidFill>
            <a:srgbClr val="D6EE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1359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194E4846-67BE-E899-F09B-68045359AA83}"/>
              </a:ext>
            </a:extLst>
          </p:cNvPr>
          <p:cNvGrpSpPr/>
          <p:nvPr/>
        </p:nvGrpSpPr>
        <p:grpSpPr>
          <a:xfrm>
            <a:off x="384639" y="522274"/>
            <a:ext cx="8374721" cy="5813451"/>
            <a:chOff x="930980" y="834384"/>
            <a:chExt cx="7911285" cy="5167707"/>
          </a:xfrm>
        </p:grpSpPr>
        <p:sp>
          <p:nvSpPr>
            <p:cNvPr id="326" name="Google Shape;326;p18"/>
            <p:cNvSpPr/>
            <p:nvPr/>
          </p:nvSpPr>
          <p:spPr>
            <a:xfrm>
              <a:off x="930980" y="834384"/>
              <a:ext cx="2025500" cy="516770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34293" tIns="17142" rIns="34293" bIns="1714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8"/>
            <p:cNvSpPr/>
            <p:nvPr/>
          </p:nvSpPr>
          <p:spPr>
            <a:xfrm>
              <a:off x="4197782" y="4172591"/>
              <a:ext cx="635988" cy="1828829"/>
            </a:xfrm>
            <a:custGeom>
              <a:avLst/>
              <a:gdLst/>
              <a:ahLst/>
              <a:cxnLst/>
              <a:rect l="l" t="t" r="r" b="b"/>
              <a:pathLst>
                <a:path w="21439" h="21600" extrusionOk="0">
                  <a:moveTo>
                    <a:pt x="4374" y="0"/>
                  </a:moveTo>
                  <a:cubicBezTo>
                    <a:pt x="3813" y="0"/>
                    <a:pt x="3308" y="81"/>
                    <a:pt x="2940" y="210"/>
                  </a:cubicBezTo>
                  <a:cubicBezTo>
                    <a:pt x="2573" y="338"/>
                    <a:pt x="2342" y="515"/>
                    <a:pt x="2342" y="712"/>
                  </a:cubicBezTo>
                  <a:lnTo>
                    <a:pt x="2342" y="4349"/>
                  </a:lnTo>
                  <a:lnTo>
                    <a:pt x="2342" y="4805"/>
                  </a:lnTo>
                  <a:lnTo>
                    <a:pt x="2342" y="6642"/>
                  </a:lnTo>
                  <a:cubicBezTo>
                    <a:pt x="2216" y="6639"/>
                    <a:pt x="2090" y="6640"/>
                    <a:pt x="1965" y="6645"/>
                  </a:cubicBezTo>
                  <a:cubicBezTo>
                    <a:pt x="1216" y="6673"/>
                    <a:pt x="548" y="6826"/>
                    <a:pt x="212" y="7061"/>
                  </a:cubicBezTo>
                  <a:cubicBezTo>
                    <a:pt x="-22" y="7225"/>
                    <a:pt x="-74" y="7421"/>
                    <a:pt x="114" y="7607"/>
                  </a:cubicBezTo>
                  <a:cubicBezTo>
                    <a:pt x="628" y="8461"/>
                    <a:pt x="1448" y="9291"/>
                    <a:pt x="2563" y="10072"/>
                  </a:cubicBezTo>
                  <a:cubicBezTo>
                    <a:pt x="3170" y="10498"/>
                    <a:pt x="3866" y="10907"/>
                    <a:pt x="4456" y="11335"/>
                  </a:cubicBezTo>
                  <a:cubicBezTo>
                    <a:pt x="4970" y="11709"/>
                    <a:pt x="5440" y="12112"/>
                    <a:pt x="5811" y="12517"/>
                  </a:cubicBezTo>
                  <a:lnTo>
                    <a:pt x="5136" y="21600"/>
                  </a:lnTo>
                  <a:lnTo>
                    <a:pt x="18342" y="21600"/>
                  </a:lnTo>
                  <a:lnTo>
                    <a:pt x="17644" y="12280"/>
                  </a:lnTo>
                  <a:cubicBezTo>
                    <a:pt x="17875" y="12024"/>
                    <a:pt x="18142" y="11774"/>
                    <a:pt x="18424" y="11525"/>
                  </a:cubicBezTo>
                  <a:cubicBezTo>
                    <a:pt x="19452" y="10614"/>
                    <a:pt x="20903" y="9745"/>
                    <a:pt x="21300" y="8772"/>
                  </a:cubicBezTo>
                  <a:cubicBezTo>
                    <a:pt x="21526" y="8217"/>
                    <a:pt x="21419" y="7653"/>
                    <a:pt x="21374" y="7093"/>
                  </a:cubicBezTo>
                  <a:cubicBezTo>
                    <a:pt x="21323" y="6473"/>
                    <a:pt x="21360" y="5853"/>
                    <a:pt x="21365" y="5233"/>
                  </a:cubicBezTo>
                  <a:cubicBezTo>
                    <a:pt x="21367" y="5036"/>
                    <a:pt x="21143" y="4859"/>
                    <a:pt x="20775" y="4730"/>
                  </a:cubicBezTo>
                  <a:cubicBezTo>
                    <a:pt x="20408" y="4602"/>
                    <a:pt x="19894" y="4521"/>
                    <a:pt x="19334" y="4521"/>
                  </a:cubicBezTo>
                  <a:lnTo>
                    <a:pt x="19112" y="4521"/>
                  </a:lnTo>
                  <a:cubicBezTo>
                    <a:pt x="18551" y="4521"/>
                    <a:pt x="18046" y="4602"/>
                    <a:pt x="17679" y="4730"/>
                  </a:cubicBezTo>
                  <a:cubicBezTo>
                    <a:pt x="17332" y="4852"/>
                    <a:pt x="17121" y="5018"/>
                    <a:pt x="17097" y="5201"/>
                  </a:cubicBezTo>
                  <a:lnTo>
                    <a:pt x="16458" y="5164"/>
                  </a:lnTo>
                  <a:lnTo>
                    <a:pt x="16458" y="4865"/>
                  </a:lnTo>
                  <a:cubicBezTo>
                    <a:pt x="16458" y="4669"/>
                    <a:pt x="16228" y="4489"/>
                    <a:pt x="15860" y="4360"/>
                  </a:cubicBezTo>
                  <a:cubicBezTo>
                    <a:pt x="15492" y="4231"/>
                    <a:pt x="14987" y="4154"/>
                    <a:pt x="14426" y="4154"/>
                  </a:cubicBezTo>
                  <a:lnTo>
                    <a:pt x="14197" y="4154"/>
                  </a:lnTo>
                  <a:cubicBezTo>
                    <a:pt x="13636" y="4154"/>
                    <a:pt x="13129" y="4231"/>
                    <a:pt x="12763" y="4360"/>
                  </a:cubicBezTo>
                  <a:cubicBezTo>
                    <a:pt x="12397" y="4489"/>
                    <a:pt x="12173" y="4669"/>
                    <a:pt x="12173" y="4865"/>
                  </a:cubicBezTo>
                  <a:lnTo>
                    <a:pt x="12173" y="4914"/>
                  </a:lnTo>
                  <a:lnTo>
                    <a:pt x="11542" y="4880"/>
                  </a:lnTo>
                  <a:lnTo>
                    <a:pt x="11542" y="4400"/>
                  </a:lnTo>
                  <a:cubicBezTo>
                    <a:pt x="11542" y="4204"/>
                    <a:pt x="11312" y="4024"/>
                    <a:pt x="10944" y="3895"/>
                  </a:cubicBezTo>
                  <a:cubicBezTo>
                    <a:pt x="10577" y="3766"/>
                    <a:pt x="10072" y="3689"/>
                    <a:pt x="9511" y="3689"/>
                  </a:cubicBezTo>
                  <a:lnTo>
                    <a:pt x="9289" y="3689"/>
                  </a:lnTo>
                  <a:cubicBezTo>
                    <a:pt x="8728" y="3689"/>
                    <a:pt x="8223" y="3766"/>
                    <a:pt x="7856" y="3895"/>
                  </a:cubicBezTo>
                  <a:cubicBezTo>
                    <a:pt x="7488" y="4024"/>
                    <a:pt x="7258" y="4204"/>
                    <a:pt x="7258" y="4400"/>
                  </a:cubicBezTo>
                  <a:lnTo>
                    <a:pt x="7258" y="4630"/>
                  </a:lnTo>
                  <a:lnTo>
                    <a:pt x="6627" y="4593"/>
                  </a:lnTo>
                  <a:lnTo>
                    <a:pt x="6627" y="712"/>
                  </a:lnTo>
                  <a:cubicBezTo>
                    <a:pt x="6627" y="515"/>
                    <a:pt x="6405" y="338"/>
                    <a:pt x="6037" y="210"/>
                  </a:cubicBezTo>
                  <a:cubicBezTo>
                    <a:pt x="5669" y="81"/>
                    <a:pt x="5156" y="0"/>
                    <a:pt x="4595" y="0"/>
                  </a:cubicBezTo>
                  <a:lnTo>
                    <a:pt x="4374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20086" tIns="20086" rIns="20086" bIns="20086" anchor="ctr" anchorCtr="0">
              <a:noAutofit/>
            </a:bodyPr>
            <a:lstStyle/>
            <a:p>
              <a:endParaRPr sz="1899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28" name="Google Shape;328;p18"/>
            <p:cNvSpPr/>
            <p:nvPr/>
          </p:nvSpPr>
          <p:spPr>
            <a:xfrm>
              <a:off x="5829533" y="4172591"/>
              <a:ext cx="604147" cy="1828829"/>
            </a:xfrm>
            <a:custGeom>
              <a:avLst/>
              <a:gdLst/>
              <a:ahLst/>
              <a:cxnLst/>
              <a:rect l="l" t="t" r="r" b="b"/>
              <a:pathLst>
                <a:path w="21523" h="21584" extrusionOk="0">
                  <a:moveTo>
                    <a:pt x="10411" y="3"/>
                  </a:moveTo>
                  <a:cubicBezTo>
                    <a:pt x="9856" y="-16"/>
                    <a:pt x="9330" y="39"/>
                    <a:pt x="8926" y="147"/>
                  </a:cubicBezTo>
                  <a:cubicBezTo>
                    <a:pt x="8523" y="254"/>
                    <a:pt x="8242" y="414"/>
                    <a:pt x="8184" y="598"/>
                  </a:cubicBezTo>
                  <a:lnTo>
                    <a:pt x="7376" y="5631"/>
                  </a:lnTo>
                  <a:lnTo>
                    <a:pt x="6568" y="5599"/>
                  </a:lnTo>
                  <a:lnTo>
                    <a:pt x="4757" y="1849"/>
                  </a:lnTo>
                  <a:cubicBezTo>
                    <a:pt x="4699" y="1665"/>
                    <a:pt x="4425" y="1506"/>
                    <a:pt x="4023" y="1398"/>
                  </a:cubicBezTo>
                  <a:cubicBezTo>
                    <a:pt x="3621" y="1290"/>
                    <a:pt x="3094" y="1233"/>
                    <a:pt x="2538" y="1252"/>
                  </a:cubicBezTo>
                  <a:lnTo>
                    <a:pt x="2318" y="1260"/>
                  </a:lnTo>
                  <a:cubicBezTo>
                    <a:pt x="1762" y="1280"/>
                    <a:pt x="1281" y="1373"/>
                    <a:pt x="955" y="1506"/>
                  </a:cubicBezTo>
                  <a:cubicBezTo>
                    <a:pt x="629" y="1639"/>
                    <a:pt x="456" y="1811"/>
                    <a:pt x="515" y="1995"/>
                  </a:cubicBezTo>
                  <a:lnTo>
                    <a:pt x="2832" y="7412"/>
                  </a:lnTo>
                  <a:cubicBezTo>
                    <a:pt x="1722" y="7352"/>
                    <a:pt x="631" y="7551"/>
                    <a:pt x="188" y="7893"/>
                  </a:cubicBezTo>
                  <a:cubicBezTo>
                    <a:pt x="-17" y="8052"/>
                    <a:pt x="-61" y="8233"/>
                    <a:pt x="90" y="8407"/>
                  </a:cubicBezTo>
                  <a:cubicBezTo>
                    <a:pt x="754" y="9197"/>
                    <a:pt x="1577" y="9972"/>
                    <a:pt x="2538" y="10729"/>
                  </a:cubicBezTo>
                  <a:cubicBezTo>
                    <a:pt x="3071" y="11149"/>
                    <a:pt x="3655" y="11561"/>
                    <a:pt x="4252" y="11972"/>
                  </a:cubicBezTo>
                  <a:cubicBezTo>
                    <a:pt x="4762" y="12323"/>
                    <a:pt x="5338" y="12691"/>
                    <a:pt x="5912" y="13045"/>
                  </a:cubicBezTo>
                  <a:lnTo>
                    <a:pt x="5239" y="21584"/>
                  </a:lnTo>
                  <a:lnTo>
                    <a:pt x="18399" y="21584"/>
                  </a:lnTo>
                  <a:lnTo>
                    <a:pt x="17723" y="13048"/>
                  </a:lnTo>
                  <a:cubicBezTo>
                    <a:pt x="18349" y="12671"/>
                    <a:pt x="18949" y="12295"/>
                    <a:pt x="19539" y="11916"/>
                  </a:cubicBezTo>
                  <a:cubicBezTo>
                    <a:pt x="20041" y="11594"/>
                    <a:pt x="20543" y="11266"/>
                    <a:pt x="20871" y="10910"/>
                  </a:cubicBezTo>
                  <a:cubicBezTo>
                    <a:pt x="21286" y="10459"/>
                    <a:pt x="21353" y="9980"/>
                    <a:pt x="21401" y="9507"/>
                  </a:cubicBezTo>
                  <a:cubicBezTo>
                    <a:pt x="21510" y="8453"/>
                    <a:pt x="21539" y="7399"/>
                    <a:pt x="21516" y="6345"/>
                  </a:cubicBezTo>
                  <a:cubicBezTo>
                    <a:pt x="21512" y="6160"/>
                    <a:pt x="21294" y="5993"/>
                    <a:pt x="20928" y="5872"/>
                  </a:cubicBezTo>
                  <a:cubicBezTo>
                    <a:pt x="20562" y="5750"/>
                    <a:pt x="20051" y="5674"/>
                    <a:pt x="19492" y="5674"/>
                  </a:cubicBezTo>
                  <a:lnTo>
                    <a:pt x="19272" y="5674"/>
                  </a:lnTo>
                  <a:cubicBezTo>
                    <a:pt x="18712" y="5671"/>
                    <a:pt x="18203" y="5747"/>
                    <a:pt x="17844" y="5872"/>
                  </a:cubicBezTo>
                  <a:cubicBezTo>
                    <a:pt x="17633" y="5945"/>
                    <a:pt x="17486" y="6033"/>
                    <a:pt x="17395" y="6131"/>
                  </a:cubicBezTo>
                  <a:lnTo>
                    <a:pt x="16628" y="6085"/>
                  </a:lnTo>
                  <a:lnTo>
                    <a:pt x="16628" y="5826"/>
                  </a:lnTo>
                  <a:cubicBezTo>
                    <a:pt x="16628" y="5640"/>
                    <a:pt x="16399" y="5471"/>
                    <a:pt x="16033" y="5350"/>
                  </a:cubicBezTo>
                  <a:cubicBezTo>
                    <a:pt x="15667" y="5229"/>
                    <a:pt x="15164" y="5155"/>
                    <a:pt x="14605" y="5155"/>
                  </a:cubicBezTo>
                  <a:lnTo>
                    <a:pt x="14385" y="5155"/>
                  </a:lnTo>
                  <a:cubicBezTo>
                    <a:pt x="13826" y="5156"/>
                    <a:pt x="13324" y="5229"/>
                    <a:pt x="12957" y="5350"/>
                  </a:cubicBezTo>
                  <a:cubicBezTo>
                    <a:pt x="12542" y="5487"/>
                    <a:pt x="12306" y="5683"/>
                    <a:pt x="12361" y="5890"/>
                  </a:cubicBezTo>
                  <a:lnTo>
                    <a:pt x="11594" y="5858"/>
                  </a:lnTo>
                  <a:lnTo>
                    <a:pt x="12435" y="747"/>
                  </a:lnTo>
                  <a:cubicBezTo>
                    <a:pt x="12493" y="563"/>
                    <a:pt x="12321" y="388"/>
                    <a:pt x="11994" y="255"/>
                  </a:cubicBezTo>
                  <a:cubicBezTo>
                    <a:pt x="11668" y="121"/>
                    <a:pt x="11187" y="28"/>
                    <a:pt x="10632" y="9"/>
                  </a:cubicBezTo>
                  <a:lnTo>
                    <a:pt x="10411" y="3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20086" tIns="20086" rIns="20086" bIns="20086" anchor="ctr" anchorCtr="0">
              <a:noAutofit/>
            </a:bodyPr>
            <a:lstStyle/>
            <a:p>
              <a:endParaRPr sz="1899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29" name="Google Shape;329;p18"/>
            <p:cNvSpPr/>
            <p:nvPr/>
          </p:nvSpPr>
          <p:spPr>
            <a:xfrm>
              <a:off x="7429444" y="4173262"/>
              <a:ext cx="605429" cy="1828829"/>
            </a:xfrm>
            <a:custGeom>
              <a:avLst/>
              <a:gdLst/>
              <a:ahLst/>
              <a:cxnLst/>
              <a:rect l="l" t="t" r="r" b="b"/>
              <a:pathLst>
                <a:path w="21502" h="21584" extrusionOk="0">
                  <a:moveTo>
                    <a:pt x="10379" y="3"/>
                  </a:moveTo>
                  <a:cubicBezTo>
                    <a:pt x="9825" y="-16"/>
                    <a:pt x="9301" y="42"/>
                    <a:pt x="8899" y="149"/>
                  </a:cubicBezTo>
                  <a:cubicBezTo>
                    <a:pt x="8497" y="257"/>
                    <a:pt x="8217" y="414"/>
                    <a:pt x="8158" y="598"/>
                  </a:cubicBezTo>
                  <a:lnTo>
                    <a:pt x="7353" y="5674"/>
                  </a:lnTo>
                  <a:lnTo>
                    <a:pt x="6548" y="5642"/>
                  </a:lnTo>
                  <a:lnTo>
                    <a:pt x="4742" y="1849"/>
                  </a:lnTo>
                  <a:cubicBezTo>
                    <a:pt x="4684" y="1665"/>
                    <a:pt x="4411" y="1506"/>
                    <a:pt x="4010" y="1398"/>
                  </a:cubicBezTo>
                  <a:cubicBezTo>
                    <a:pt x="3609" y="1290"/>
                    <a:pt x="3084" y="1233"/>
                    <a:pt x="2530" y="1252"/>
                  </a:cubicBezTo>
                  <a:lnTo>
                    <a:pt x="2310" y="1260"/>
                  </a:lnTo>
                  <a:cubicBezTo>
                    <a:pt x="1756" y="1280"/>
                    <a:pt x="1277" y="1373"/>
                    <a:pt x="952" y="1506"/>
                  </a:cubicBezTo>
                  <a:cubicBezTo>
                    <a:pt x="627" y="1639"/>
                    <a:pt x="455" y="1811"/>
                    <a:pt x="513" y="1995"/>
                  </a:cubicBezTo>
                  <a:lnTo>
                    <a:pt x="2823" y="7412"/>
                  </a:lnTo>
                  <a:cubicBezTo>
                    <a:pt x="1716" y="7352"/>
                    <a:pt x="629" y="7551"/>
                    <a:pt x="187" y="7893"/>
                  </a:cubicBezTo>
                  <a:cubicBezTo>
                    <a:pt x="-17" y="8052"/>
                    <a:pt x="-61" y="8233"/>
                    <a:pt x="90" y="8407"/>
                  </a:cubicBezTo>
                  <a:cubicBezTo>
                    <a:pt x="749" y="9197"/>
                    <a:pt x="1568" y="9973"/>
                    <a:pt x="2530" y="10729"/>
                  </a:cubicBezTo>
                  <a:cubicBezTo>
                    <a:pt x="3056" y="11142"/>
                    <a:pt x="3627" y="11550"/>
                    <a:pt x="4401" y="11918"/>
                  </a:cubicBezTo>
                  <a:cubicBezTo>
                    <a:pt x="4783" y="12100"/>
                    <a:pt x="5214" y="12271"/>
                    <a:pt x="5533" y="12466"/>
                  </a:cubicBezTo>
                  <a:cubicBezTo>
                    <a:pt x="5966" y="12731"/>
                    <a:pt x="6178" y="13030"/>
                    <a:pt x="6147" y="13331"/>
                  </a:cubicBezTo>
                  <a:lnTo>
                    <a:pt x="5222" y="21584"/>
                  </a:lnTo>
                  <a:lnTo>
                    <a:pt x="18342" y="21584"/>
                  </a:lnTo>
                  <a:lnTo>
                    <a:pt x="17691" y="13333"/>
                  </a:lnTo>
                  <a:cubicBezTo>
                    <a:pt x="17751" y="13178"/>
                    <a:pt x="17865" y="13026"/>
                    <a:pt x="18033" y="12880"/>
                  </a:cubicBezTo>
                  <a:cubicBezTo>
                    <a:pt x="18165" y="12765"/>
                    <a:pt x="18329" y="12655"/>
                    <a:pt x="18496" y="12546"/>
                  </a:cubicBezTo>
                  <a:cubicBezTo>
                    <a:pt x="19413" y="11948"/>
                    <a:pt x="20442" y="11366"/>
                    <a:pt x="20945" y="10696"/>
                  </a:cubicBezTo>
                  <a:cubicBezTo>
                    <a:pt x="21238" y="10306"/>
                    <a:pt x="21322" y="9898"/>
                    <a:pt x="21376" y="9494"/>
                  </a:cubicBezTo>
                  <a:cubicBezTo>
                    <a:pt x="21514" y="8444"/>
                    <a:pt x="21539" y="7395"/>
                    <a:pt x="21449" y="6345"/>
                  </a:cubicBezTo>
                  <a:cubicBezTo>
                    <a:pt x="21449" y="6159"/>
                    <a:pt x="21228" y="5993"/>
                    <a:pt x="20863" y="5872"/>
                  </a:cubicBezTo>
                  <a:cubicBezTo>
                    <a:pt x="20498" y="5750"/>
                    <a:pt x="19989" y="5674"/>
                    <a:pt x="19432" y="5674"/>
                  </a:cubicBezTo>
                  <a:lnTo>
                    <a:pt x="19212" y="5674"/>
                  </a:lnTo>
                  <a:cubicBezTo>
                    <a:pt x="18933" y="5673"/>
                    <a:pt x="18665" y="5691"/>
                    <a:pt x="18423" y="5726"/>
                  </a:cubicBezTo>
                  <a:cubicBezTo>
                    <a:pt x="18184" y="5759"/>
                    <a:pt x="17968" y="5809"/>
                    <a:pt x="17789" y="5872"/>
                  </a:cubicBezTo>
                  <a:cubicBezTo>
                    <a:pt x="17563" y="5950"/>
                    <a:pt x="17404" y="6047"/>
                    <a:pt x="17325" y="6153"/>
                  </a:cubicBezTo>
                  <a:lnTo>
                    <a:pt x="16593" y="6123"/>
                  </a:lnTo>
                  <a:lnTo>
                    <a:pt x="18879" y="1787"/>
                  </a:lnTo>
                  <a:cubicBezTo>
                    <a:pt x="18975" y="1605"/>
                    <a:pt x="18841" y="1428"/>
                    <a:pt x="18545" y="1287"/>
                  </a:cubicBezTo>
                  <a:cubicBezTo>
                    <a:pt x="18250" y="1147"/>
                    <a:pt x="17792" y="1044"/>
                    <a:pt x="17244" y="1012"/>
                  </a:cubicBezTo>
                  <a:lnTo>
                    <a:pt x="17032" y="998"/>
                  </a:lnTo>
                  <a:cubicBezTo>
                    <a:pt x="16484" y="966"/>
                    <a:pt x="15944" y="1010"/>
                    <a:pt x="15520" y="1109"/>
                  </a:cubicBezTo>
                  <a:cubicBezTo>
                    <a:pt x="15095" y="1208"/>
                    <a:pt x="14787" y="1362"/>
                    <a:pt x="14690" y="1544"/>
                  </a:cubicBezTo>
                  <a:lnTo>
                    <a:pt x="12396" y="5915"/>
                  </a:lnTo>
                  <a:lnTo>
                    <a:pt x="11558" y="5880"/>
                  </a:lnTo>
                  <a:lnTo>
                    <a:pt x="12396" y="747"/>
                  </a:lnTo>
                  <a:cubicBezTo>
                    <a:pt x="12454" y="563"/>
                    <a:pt x="12282" y="388"/>
                    <a:pt x="11957" y="255"/>
                  </a:cubicBezTo>
                  <a:cubicBezTo>
                    <a:pt x="11631" y="121"/>
                    <a:pt x="11153" y="28"/>
                    <a:pt x="10599" y="9"/>
                  </a:cubicBezTo>
                  <a:lnTo>
                    <a:pt x="10379" y="3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20086" tIns="20086" rIns="20086" bIns="20086" anchor="ctr" anchorCtr="0">
              <a:noAutofit/>
            </a:bodyPr>
            <a:lstStyle/>
            <a:p>
              <a:endParaRPr sz="1899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30" name="Google Shape;330;p18"/>
            <p:cNvSpPr/>
            <p:nvPr/>
          </p:nvSpPr>
          <p:spPr>
            <a:xfrm rot="5400000" flipH="1">
              <a:off x="3876354" y="2659225"/>
              <a:ext cx="1278845" cy="13991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503" y="0"/>
                  </a:moveTo>
                  <a:cubicBezTo>
                    <a:pt x="3064" y="0"/>
                    <a:pt x="1896" y="1280"/>
                    <a:pt x="1896" y="2858"/>
                  </a:cubicBezTo>
                  <a:lnTo>
                    <a:pt x="1896" y="9446"/>
                  </a:lnTo>
                  <a:lnTo>
                    <a:pt x="0" y="10876"/>
                  </a:lnTo>
                  <a:lnTo>
                    <a:pt x="1896" y="12312"/>
                  </a:lnTo>
                  <a:lnTo>
                    <a:pt x="1896" y="18742"/>
                  </a:lnTo>
                  <a:cubicBezTo>
                    <a:pt x="1896" y="20320"/>
                    <a:pt x="3064" y="21600"/>
                    <a:pt x="4503" y="21600"/>
                  </a:cubicBezTo>
                  <a:lnTo>
                    <a:pt x="18993" y="21600"/>
                  </a:lnTo>
                  <a:cubicBezTo>
                    <a:pt x="20432" y="21600"/>
                    <a:pt x="21600" y="20320"/>
                    <a:pt x="21600" y="18742"/>
                  </a:cubicBezTo>
                  <a:lnTo>
                    <a:pt x="21600" y="2858"/>
                  </a:lnTo>
                  <a:cubicBezTo>
                    <a:pt x="21600" y="1280"/>
                    <a:pt x="20432" y="0"/>
                    <a:pt x="18993" y="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84CCA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899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31" name="Google Shape;331;p18"/>
            <p:cNvSpPr/>
            <p:nvPr/>
          </p:nvSpPr>
          <p:spPr>
            <a:xfrm rot="5400000" flipH="1">
              <a:off x="5494915" y="2659225"/>
              <a:ext cx="1278845" cy="139915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503" y="0"/>
                  </a:moveTo>
                  <a:cubicBezTo>
                    <a:pt x="3064" y="0"/>
                    <a:pt x="1896" y="1280"/>
                    <a:pt x="1896" y="2858"/>
                  </a:cubicBezTo>
                  <a:lnTo>
                    <a:pt x="1896" y="9446"/>
                  </a:lnTo>
                  <a:lnTo>
                    <a:pt x="0" y="10876"/>
                  </a:lnTo>
                  <a:lnTo>
                    <a:pt x="1896" y="12312"/>
                  </a:lnTo>
                  <a:lnTo>
                    <a:pt x="1896" y="18742"/>
                  </a:lnTo>
                  <a:cubicBezTo>
                    <a:pt x="1896" y="20320"/>
                    <a:pt x="3064" y="21600"/>
                    <a:pt x="4503" y="21600"/>
                  </a:cubicBezTo>
                  <a:lnTo>
                    <a:pt x="18993" y="21600"/>
                  </a:lnTo>
                  <a:cubicBezTo>
                    <a:pt x="20432" y="21600"/>
                    <a:pt x="21600" y="20320"/>
                    <a:pt x="21600" y="18742"/>
                  </a:cubicBezTo>
                  <a:lnTo>
                    <a:pt x="21600" y="2858"/>
                  </a:lnTo>
                  <a:cubicBezTo>
                    <a:pt x="21600" y="1280"/>
                    <a:pt x="20432" y="0"/>
                    <a:pt x="18993" y="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6C73A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899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32" name="Google Shape;332;p18"/>
            <p:cNvSpPr/>
            <p:nvPr/>
          </p:nvSpPr>
          <p:spPr>
            <a:xfrm rot="5400000" flipH="1">
              <a:off x="7080499" y="2659225"/>
              <a:ext cx="1278845" cy="139915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503" y="0"/>
                  </a:moveTo>
                  <a:cubicBezTo>
                    <a:pt x="3064" y="0"/>
                    <a:pt x="1896" y="1280"/>
                    <a:pt x="1896" y="2858"/>
                  </a:cubicBezTo>
                  <a:lnTo>
                    <a:pt x="1896" y="9446"/>
                  </a:lnTo>
                  <a:lnTo>
                    <a:pt x="0" y="10876"/>
                  </a:lnTo>
                  <a:lnTo>
                    <a:pt x="1896" y="12312"/>
                  </a:lnTo>
                  <a:lnTo>
                    <a:pt x="1896" y="18742"/>
                  </a:lnTo>
                  <a:cubicBezTo>
                    <a:pt x="1896" y="20320"/>
                    <a:pt x="3064" y="21600"/>
                    <a:pt x="4503" y="21600"/>
                  </a:cubicBezTo>
                  <a:lnTo>
                    <a:pt x="18993" y="21600"/>
                  </a:lnTo>
                  <a:cubicBezTo>
                    <a:pt x="20432" y="21600"/>
                    <a:pt x="21600" y="20320"/>
                    <a:pt x="21600" y="18742"/>
                  </a:cubicBezTo>
                  <a:lnTo>
                    <a:pt x="21600" y="2858"/>
                  </a:lnTo>
                  <a:cubicBezTo>
                    <a:pt x="21600" y="1280"/>
                    <a:pt x="20432" y="0"/>
                    <a:pt x="18993" y="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6A6A6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899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33" name="Google Shape;333;p18"/>
            <p:cNvSpPr txBox="1"/>
            <p:nvPr/>
          </p:nvSpPr>
          <p:spPr>
            <a:xfrm>
              <a:off x="4348259" y="2846595"/>
              <a:ext cx="335035" cy="311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93" tIns="17142" rIns="34293" bIns="17142" anchor="ctr" anchorCtr="0">
              <a:spAutoFit/>
            </a:bodyPr>
            <a:lstStyle/>
            <a:p>
              <a:pPr algn="ctr"/>
              <a:r>
                <a:rPr lang="en-US" altLang="zh-TW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  <a:endParaRPr sz="675" dirty="0"/>
            </a:p>
          </p:txBody>
        </p:sp>
        <p:sp>
          <p:nvSpPr>
            <p:cNvPr id="334" name="Google Shape;334;p18"/>
            <p:cNvSpPr txBox="1"/>
            <p:nvPr/>
          </p:nvSpPr>
          <p:spPr>
            <a:xfrm>
              <a:off x="3930278" y="3158217"/>
              <a:ext cx="1180222" cy="750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84" tIns="17142" rIns="34284" bIns="17142" anchor="t" anchorCtr="0">
              <a:spAutoFit/>
            </a:bodyPr>
            <a:lstStyle/>
            <a:p>
              <a:pPr algn="ctr">
                <a:lnSpc>
                  <a:spcPct val="120000"/>
                </a:lnSpc>
                <a:buClr>
                  <a:schemeClr val="lt1"/>
                </a:buClr>
                <a:buSzPts val="4800"/>
              </a:pPr>
              <a:r>
                <a:rPr lang="zh-TW" altLang="en-US" b="1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提交文檔　</a:t>
              </a:r>
              <a:endParaRPr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algn="ctr">
                <a:lnSpc>
                  <a:spcPct val="120000"/>
                </a:lnSpc>
                <a:spcBef>
                  <a:spcPts val="180"/>
                </a:spcBef>
                <a:buClr>
                  <a:srgbClr val="212435"/>
                </a:buClr>
                <a:buSzPts val="2400"/>
              </a:pPr>
              <a:r>
                <a:rPr lang="zh-TW" altLang="en-US" sz="900" b="1">
                  <a:solidFill>
                    <a:srgbClr val="212435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上傳檔案</a:t>
              </a:r>
              <a:endParaRPr sz="900" b="1">
                <a:solidFill>
                  <a:srgbClr val="212435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algn="ctr">
                <a:lnSpc>
                  <a:spcPct val="120000"/>
                </a:lnSpc>
                <a:spcBef>
                  <a:spcPts val="180"/>
                </a:spcBef>
                <a:buClr>
                  <a:schemeClr val="dk2"/>
                </a:buClr>
                <a:buSzPts val="2400"/>
              </a:pPr>
              <a:endParaRPr sz="900" b="1">
                <a:solidFill>
                  <a:srgbClr val="8B8B8B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35" name="Google Shape;335;p18"/>
            <p:cNvSpPr txBox="1"/>
            <p:nvPr/>
          </p:nvSpPr>
          <p:spPr>
            <a:xfrm>
              <a:off x="5968578" y="2846595"/>
              <a:ext cx="335035" cy="311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93" tIns="17142" rIns="34293" bIns="17142" anchor="ctr" anchorCtr="0">
              <a:spAutoFit/>
            </a:bodyPr>
            <a:lstStyle/>
            <a:p>
              <a:pPr algn="ctr"/>
              <a:r>
                <a:rPr lang="en-US" altLang="zh-TW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2</a:t>
              </a:r>
              <a:endParaRPr sz="675" dirty="0"/>
            </a:p>
          </p:txBody>
        </p:sp>
        <p:sp>
          <p:nvSpPr>
            <p:cNvPr id="336" name="Google Shape;336;p18"/>
            <p:cNvSpPr txBox="1"/>
            <p:nvPr/>
          </p:nvSpPr>
          <p:spPr>
            <a:xfrm>
              <a:off x="5550598" y="3158217"/>
              <a:ext cx="1180222" cy="750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84" tIns="17142" rIns="34284" bIns="17142" anchor="t" anchorCtr="0">
              <a:spAutoFit/>
            </a:bodyPr>
            <a:lstStyle/>
            <a:p>
              <a:pPr algn="ctr">
                <a:lnSpc>
                  <a:spcPct val="120000"/>
                </a:lnSpc>
                <a:buClr>
                  <a:schemeClr val="lt1"/>
                </a:buClr>
                <a:buSzPts val="4800"/>
              </a:pPr>
              <a:r>
                <a:rPr lang="zh-TW" altLang="en-US" b="1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內容比對</a:t>
              </a:r>
              <a:endParaRPr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algn="ctr">
                <a:lnSpc>
                  <a:spcPct val="120000"/>
                </a:lnSpc>
                <a:spcBef>
                  <a:spcPts val="180"/>
                </a:spcBef>
                <a:buClr>
                  <a:srgbClr val="212435"/>
                </a:buClr>
                <a:buSzPts val="2400"/>
              </a:pPr>
              <a:r>
                <a:rPr lang="zh-TW" altLang="en-US" sz="900" b="1">
                  <a:solidFill>
                    <a:srgbClr val="212435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花費時間</a:t>
              </a:r>
              <a:endParaRPr sz="675"/>
            </a:p>
            <a:p>
              <a:pPr algn="ctr">
                <a:lnSpc>
                  <a:spcPct val="120000"/>
                </a:lnSpc>
                <a:spcBef>
                  <a:spcPts val="180"/>
                </a:spcBef>
                <a:buClr>
                  <a:schemeClr val="dk2"/>
                </a:buClr>
                <a:buSzPts val="2400"/>
              </a:pPr>
              <a:endParaRPr sz="900">
                <a:solidFill>
                  <a:srgbClr val="8B8B8B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37" name="Google Shape;337;p18"/>
            <p:cNvSpPr txBox="1"/>
            <p:nvPr/>
          </p:nvSpPr>
          <p:spPr>
            <a:xfrm>
              <a:off x="7547790" y="2846595"/>
              <a:ext cx="335035" cy="311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93" tIns="17142" rIns="34293" bIns="17142" anchor="ctr" anchorCtr="0">
              <a:spAutoFit/>
            </a:bodyPr>
            <a:lstStyle/>
            <a:p>
              <a:pPr algn="ctr"/>
              <a:r>
                <a:rPr lang="en-US" altLang="zh-TW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  <a:endParaRPr sz="675" dirty="0"/>
            </a:p>
          </p:txBody>
        </p:sp>
        <p:sp>
          <p:nvSpPr>
            <p:cNvPr id="338" name="Google Shape;338;p18"/>
            <p:cNvSpPr txBox="1"/>
            <p:nvPr/>
          </p:nvSpPr>
          <p:spPr>
            <a:xfrm>
              <a:off x="7129810" y="3158217"/>
              <a:ext cx="1180222" cy="750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84" tIns="17142" rIns="34284" bIns="17142" anchor="t" anchorCtr="0">
              <a:spAutoFit/>
            </a:bodyPr>
            <a:lstStyle/>
            <a:p>
              <a:pPr algn="ctr">
                <a:lnSpc>
                  <a:spcPct val="120000"/>
                </a:lnSpc>
                <a:buClr>
                  <a:schemeClr val="lt1"/>
                </a:buClr>
                <a:buSzPts val="4800"/>
              </a:pPr>
              <a:r>
                <a:rPr lang="zh-TW" altLang="en-US" b="1" dirty="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檢測結果</a:t>
              </a:r>
              <a:endParaRPr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algn="ctr">
                <a:lnSpc>
                  <a:spcPct val="120000"/>
                </a:lnSpc>
                <a:spcBef>
                  <a:spcPts val="180"/>
                </a:spcBef>
                <a:buClr>
                  <a:srgbClr val="212435"/>
                </a:buClr>
                <a:buSzPts val="2400"/>
              </a:pPr>
              <a:r>
                <a:rPr lang="zh-TW" altLang="en-US" sz="900" b="1" dirty="0">
                  <a:solidFill>
                    <a:srgbClr val="212435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閱讀呈現</a:t>
              </a:r>
              <a:endParaRPr sz="675" dirty="0"/>
            </a:p>
            <a:p>
              <a:pPr algn="ctr">
                <a:lnSpc>
                  <a:spcPct val="120000"/>
                </a:lnSpc>
                <a:spcBef>
                  <a:spcPts val="180"/>
                </a:spcBef>
                <a:buClr>
                  <a:schemeClr val="dk2"/>
                </a:buClr>
                <a:buSzPts val="2400"/>
              </a:pPr>
              <a:endParaRPr sz="900" b="1" dirty="0">
                <a:solidFill>
                  <a:srgbClr val="8B8B8B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grpSp>
          <p:nvGrpSpPr>
            <p:cNvPr id="339" name="Google Shape;339;p18"/>
            <p:cNvGrpSpPr/>
            <p:nvPr/>
          </p:nvGrpSpPr>
          <p:grpSpPr>
            <a:xfrm>
              <a:off x="4095889" y="1984066"/>
              <a:ext cx="747775" cy="657589"/>
              <a:chOff x="4414839" y="2863850"/>
              <a:chExt cx="315913" cy="277812"/>
            </a:xfrm>
          </p:grpSpPr>
          <p:sp>
            <p:nvSpPr>
              <p:cNvPr id="340" name="Google Shape;340;p18"/>
              <p:cNvSpPr/>
              <p:nvPr/>
            </p:nvSpPr>
            <p:spPr>
              <a:xfrm>
                <a:off x="4522789" y="2960687"/>
                <a:ext cx="101600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68" h="122" extrusionOk="0">
                    <a:moveTo>
                      <a:pt x="34" y="122"/>
                    </a:moveTo>
                    <a:cubicBezTo>
                      <a:pt x="38" y="122"/>
                      <a:pt x="41" y="119"/>
                      <a:pt x="41" y="115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56" y="39"/>
                      <a:pt x="56" y="39"/>
                      <a:pt x="56" y="39"/>
                    </a:cubicBezTo>
                    <a:cubicBezTo>
                      <a:pt x="57" y="41"/>
                      <a:pt x="59" y="41"/>
                      <a:pt x="61" y="41"/>
                    </a:cubicBezTo>
                    <a:cubicBezTo>
                      <a:pt x="62" y="41"/>
                      <a:pt x="64" y="41"/>
                      <a:pt x="66" y="39"/>
                    </a:cubicBezTo>
                    <a:cubicBezTo>
                      <a:pt x="68" y="37"/>
                      <a:pt x="68" y="33"/>
                      <a:pt x="66" y="30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6" y="0"/>
                      <a:pt x="32" y="0"/>
                      <a:pt x="29" y="3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0" y="33"/>
                      <a:pt x="0" y="37"/>
                      <a:pt x="2" y="39"/>
                    </a:cubicBezTo>
                    <a:cubicBezTo>
                      <a:pt x="5" y="42"/>
                      <a:pt x="9" y="42"/>
                      <a:pt x="12" y="39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19"/>
                      <a:pt x="30" y="122"/>
                      <a:pt x="34" y="122"/>
                    </a:cubicBezTo>
                    <a:close/>
                  </a:path>
                </a:pathLst>
              </a:custGeom>
              <a:solidFill>
                <a:srgbClr val="84CCAE"/>
              </a:solidFill>
              <a:ln>
                <a:noFill/>
              </a:ln>
            </p:spPr>
            <p:txBody>
              <a:bodyPr spcFirstLastPara="1" wrap="square" lIns="34293" tIns="17142" rIns="34293" bIns="17142" anchor="t" anchorCtr="0">
                <a:noAutofit/>
              </a:bodyPr>
              <a:lstStyle/>
              <a:p>
                <a:endParaRPr sz="1350">
                  <a:solidFill>
                    <a:srgbClr val="BEBEB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18"/>
              <p:cNvSpPr/>
              <p:nvPr/>
            </p:nvSpPr>
            <p:spPr>
              <a:xfrm>
                <a:off x="4414839" y="2863850"/>
                <a:ext cx="315913" cy="198437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34" extrusionOk="0">
                    <a:moveTo>
                      <a:pt x="187" y="68"/>
                    </a:moveTo>
                    <a:cubicBezTo>
                      <a:pt x="184" y="30"/>
                      <a:pt x="152" y="0"/>
                      <a:pt x="114" y="0"/>
                    </a:cubicBezTo>
                    <a:cubicBezTo>
                      <a:pt x="79" y="0"/>
                      <a:pt x="50" y="22"/>
                      <a:pt x="41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18" y="54"/>
                      <a:pt x="0" y="72"/>
                      <a:pt x="0" y="94"/>
                    </a:cubicBezTo>
                    <a:cubicBezTo>
                      <a:pt x="0" y="116"/>
                      <a:pt x="18" y="134"/>
                      <a:pt x="40" y="134"/>
                    </a:cubicBezTo>
                    <a:cubicBezTo>
                      <a:pt x="80" y="134"/>
                      <a:pt x="80" y="134"/>
                      <a:pt x="80" y="134"/>
                    </a:cubicBezTo>
                    <a:cubicBezTo>
                      <a:pt x="84" y="134"/>
                      <a:pt x="87" y="131"/>
                      <a:pt x="87" y="127"/>
                    </a:cubicBezTo>
                    <a:cubicBezTo>
                      <a:pt x="87" y="124"/>
                      <a:pt x="84" y="121"/>
                      <a:pt x="80" y="121"/>
                    </a:cubicBezTo>
                    <a:cubicBezTo>
                      <a:pt x="40" y="121"/>
                      <a:pt x="40" y="121"/>
                      <a:pt x="40" y="121"/>
                    </a:cubicBezTo>
                    <a:cubicBezTo>
                      <a:pt x="25" y="121"/>
                      <a:pt x="13" y="109"/>
                      <a:pt x="13" y="94"/>
                    </a:cubicBezTo>
                    <a:cubicBezTo>
                      <a:pt x="13" y="79"/>
                      <a:pt x="25" y="67"/>
                      <a:pt x="40" y="67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50" y="67"/>
                      <a:pt x="53" y="65"/>
                      <a:pt x="53" y="62"/>
                    </a:cubicBezTo>
                    <a:cubicBezTo>
                      <a:pt x="58" y="34"/>
                      <a:pt x="84" y="13"/>
                      <a:pt x="114" y="13"/>
                    </a:cubicBezTo>
                    <a:cubicBezTo>
                      <a:pt x="147" y="13"/>
                      <a:pt x="174" y="41"/>
                      <a:pt x="174" y="74"/>
                    </a:cubicBezTo>
                    <a:cubicBezTo>
                      <a:pt x="174" y="78"/>
                      <a:pt x="177" y="81"/>
                      <a:pt x="181" y="81"/>
                    </a:cubicBezTo>
                    <a:cubicBezTo>
                      <a:pt x="192" y="81"/>
                      <a:pt x="201" y="90"/>
                      <a:pt x="201" y="101"/>
                    </a:cubicBezTo>
                    <a:cubicBezTo>
                      <a:pt x="201" y="112"/>
                      <a:pt x="192" y="121"/>
                      <a:pt x="181" y="121"/>
                    </a:cubicBezTo>
                    <a:cubicBezTo>
                      <a:pt x="134" y="121"/>
                      <a:pt x="134" y="121"/>
                      <a:pt x="134" y="121"/>
                    </a:cubicBezTo>
                    <a:cubicBezTo>
                      <a:pt x="130" y="121"/>
                      <a:pt x="127" y="124"/>
                      <a:pt x="127" y="127"/>
                    </a:cubicBezTo>
                    <a:cubicBezTo>
                      <a:pt x="127" y="131"/>
                      <a:pt x="130" y="134"/>
                      <a:pt x="134" y="134"/>
                    </a:cubicBezTo>
                    <a:cubicBezTo>
                      <a:pt x="181" y="134"/>
                      <a:pt x="181" y="134"/>
                      <a:pt x="181" y="134"/>
                    </a:cubicBezTo>
                    <a:cubicBezTo>
                      <a:pt x="199" y="134"/>
                      <a:pt x="214" y="119"/>
                      <a:pt x="214" y="101"/>
                    </a:cubicBezTo>
                    <a:cubicBezTo>
                      <a:pt x="214" y="84"/>
                      <a:pt x="203" y="71"/>
                      <a:pt x="187" y="68"/>
                    </a:cubicBezTo>
                    <a:close/>
                  </a:path>
                </a:pathLst>
              </a:custGeom>
              <a:solidFill>
                <a:srgbClr val="84CCAE"/>
              </a:solidFill>
              <a:ln>
                <a:noFill/>
              </a:ln>
            </p:spPr>
            <p:txBody>
              <a:bodyPr spcFirstLastPara="1" wrap="square" lIns="34293" tIns="17142" rIns="34293" bIns="17142" anchor="t" anchorCtr="0">
                <a:noAutofit/>
              </a:bodyPr>
              <a:lstStyle/>
              <a:p>
                <a:endParaRPr sz="1350">
                  <a:solidFill>
                    <a:srgbClr val="BEBEB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2" name="Google Shape;342;p18"/>
            <p:cNvSpPr/>
            <p:nvPr/>
          </p:nvSpPr>
          <p:spPr>
            <a:xfrm>
              <a:off x="7429444" y="2008441"/>
              <a:ext cx="605429" cy="625940"/>
            </a:xfrm>
            <a:custGeom>
              <a:avLst/>
              <a:gdLst/>
              <a:ahLst/>
              <a:cxnLst/>
              <a:rect l="l" t="t" r="r" b="b"/>
              <a:pathLst>
                <a:path w="144" h="176" extrusionOk="0">
                  <a:moveTo>
                    <a:pt x="76" y="120"/>
                  </a:moveTo>
                  <a:cubicBezTo>
                    <a:pt x="28" y="120"/>
                    <a:pt x="28" y="120"/>
                    <a:pt x="28" y="120"/>
                  </a:cubicBezTo>
                  <a:cubicBezTo>
                    <a:pt x="26" y="120"/>
                    <a:pt x="24" y="122"/>
                    <a:pt x="24" y="124"/>
                  </a:cubicBezTo>
                  <a:cubicBezTo>
                    <a:pt x="24" y="126"/>
                    <a:pt x="26" y="128"/>
                    <a:pt x="28" y="12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78" y="128"/>
                    <a:pt x="80" y="126"/>
                    <a:pt x="80" y="124"/>
                  </a:cubicBezTo>
                  <a:cubicBezTo>
                    <a:pt x="80" y="122"/>
                    <a:pt x="78" y="120"/>
                    <a:pt x="76" y="120"/>
                  </a:cubicBezTo>
                  <a:moveTo>
                    <a:pt x="60" y="144"/>
                  </a:moveTo>
                  <a:cubicBezTo>
                    <a:pt x="28" y="144"/>
                    <a:pt x="28" y="144"/>
                    <a:pt x="28" y="144"/>
                  </a:cubicBezTo>
                  <a:cubicBezTo>
                    <a:pt x="26" y="144"/>
                    <a:pt x="24" y="146"/>
                    <a:pt x="24" y="148"/>
                  </a:cubicBezTo>
                  <a:cubicBezTo>
                    <a:pt x="24" y="150"/>
                    <a:pt x="26" y="152"/>
                    <a:pt x="28" y="152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2" y="152"/>
                    <a:pt x="64" y="150"/>
                    <a:pt x="64" y="148"/>
                  </a:cubicBezTo>
                  <a:cubicBezTo>
                    <a:pt x="64" y="146"/>
                    <a:pt x="62" y="144"/>
                    <a:pt x="60" y="144"/>
                  </a:cubicBezTo>
                  <a:moveTo>
                    <a:pt x="28" y="80"/>
                  </a:moveTo>
                  <a:cubicBezTo>
                    <a:pt x="44" y="80"/>
                    <a:pt x="44" y="80"/>
                    <a:pt x="44" y="80"/>
                  </a:cubicBezTo>
                  <a:cubicBezTo>
                    <a:pt x="46" y="80"/>
                    <a:pt x="48" y="78"/>
                    <a:pt x="48" y="76"/>
                  </a:cubicBezTo>
                  <a:cubicBezTo>
                    <a:pt x="48" y="74"/>
                    <a:pt x="46" y="72"/>
                    <a:pt x="44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6" y="72"/>
                    <a:pt x="24" y="74"/>
                    <a:pt x="24" y="76"/>
                  </a:cubicBezTo>
                  <a:cubicBezTo>
                    <a:pt x="24" y="78"/>
                    <a:pt x="26" y="80"/>
                    <a:pt x="28" y="80"/>
                  </a:cubicBezTo>
                  <a:moveTo>
                    <a:pt x="24" y="100"/>
                  </a:moveTo>
                  <a:cubicBezTo>
                    <a:pt x="24" y="102"/>
                    <a:pt x="26" y="104"/>
                    <a:pt x="28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8" y="104"/>
                    <a:pt x="80" y="102"/>
                    <a:pt x="80" y="100"/>
                  </a:cubicBezTo>
                  <a:cubicBezTo>
                    <a:pt x="80" y="98"/>
                    <a:pt x="78" y="96"/>
                    <a:pt x="76" y="96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6"/>
                    <a:pt x="24" y="98"/>
                    <a:pt x="24" y="100"/>
                  </a:cubicBezTo>
                  <a:moveTo>
                    <a:pt x="11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47" y="0"/>
                    <a:pt x="40" y="7"/>
                    <a:pt x="40" y="16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30"/>
                    <a:pt x="42" y="32"/>
                    <a:pt x="44" y="32"/>
                  </a:cubicBezTo>
                  <a:cubicBezTo>
                    <a:pt x="46" y="32"/>
                    <a:pt x="48" y="30"/>
                    <a:pt x="48" y="2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2"/>
                    <a:pt x="52" y="8"/>
                    <a:pt x="56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6"/>
                    <a:pt x="108" y="40"/>
                    <a:pt x="112" y="40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6" y="124"/>
                    <a:pt x="132" y="128"/>
                    <a:pt x="128" y="128"/>
                  </a:cubicBezTo>
                  <a:cubicBezTo>
                    <a:pt x="116" y="128"/>
                    <a:pt x="116" y="128"/>
                    <a:pt x="116" y="128"/>
                  </a:cubicBezTo>
                  <a:cubicBezTo>
                    <a:pt x="114" y="128"/>
                    <a:pt x="112" y="130"/>
                    <a:pt x="112" y="132"/>
                  </a:cubicBezTo>
                  <a:cubicBezTo>
                    <a:pt x="112" y="134"/>
                    <a:pt x="114" y="136"/>
                    <a:pt x="116" y="136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37" y="136"/>
                    <a:pt x="144" y="129"/>
                    <a:pt x="144" y="120"/>
                  </a:cubicBezTo>
                  <a:cubicBezTo>
                    <a:pt x="144" y="32"/>
                    <a:pt x="144" y="32"/>
                    <a:pt x="144" y="32"/>
                  </a:cubicBezTo>
                  <a:lnTo>
                    <a:pt x="116" y="0"/>
                  </a:lnTo>
                  <a:close/>
                  <a:moveTo>
                    <a:pt x="112" y="32"/>
                  </a:moveTo>
                  <a:cubicBezTo>
                    <a:pt x="112" y="9"/>
                    <a:pt x="112" y="9"/>
                    <a:pt x="112" y="9"/>
                  </a:cubicBezTo>
                  <a:cubicBezTo>
                    <a:pt x="133" y="32"/>
                    <a:pt x="133" y="32"/>
                    <a:pt x="133" y="32"/>
                  </a:cubicBezTo>
                  <a:lnTo>
                    <a:pt x="112" y="32"/>
                  </a:lnTo>
                  <a:close/>
                  <a:moveTo>
                    <a:pt x="16" y="40"/>
                  </a:moveTo>
                  <a:cubicBezTo>
                    <a:pt x="7" y="40"/>
                    <a:pt x="0" y="47"/>
                    <a:pt x="0" y="5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9"/>
                    <a:pt x="7" y="176"/>
                    <a:pt x="16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97" y="176"/>
                    <a:pt x="104" y="169"/>
                    <a:pt x="104" y="160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76" y="40"/>
                    <a:pt x="76" y="40"/>
                    <a:pt x="76" y="40"/>
                  </a:cubicBezTo>
                  <a:lnTo>
                    <a:pt x="16" y="40"/>
                  </a:lnTo>
                  <a:close/>
                  <a:moveTo>
                    <a:pt x="96" y="160"/>
                  </a:moveTo>
                  <a:cubicBezTo>
                    <a:pt x="96" y="164"/>
                    <a:pt x="92" y="168"/>
                    <a:pt x="88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2" y="168"/>
                    <a:pt x="8" y="164"/>
                    <a:pt x="8" y="160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2"/>
                    <a:pt x="12" y="48"/>
                    <a:pt x="16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4" y="76"/>
                    <a:pt x="68" y="80"/>
                    <a:pt x="72" y="80"/>
                  </a:cubicBezTo>
                  <a:cubicBezTo>
                    <a:pt x="96" y="80"/>
                    <a:pt x="96" y="80"/>
                    <a:pt x="96" y="80"/>
                  </a:cubicBezTo>
                  <a:lnTo>
                    <a:pt x="96" y="160"/>
                  </a:lnTo>
                  <a:close/>
                  <a:moveTo>
                    <a:pt x="72" y="72"/>
                  </a:moveTo>
                  <a:cubicBezTo>
                    <a:pt x="72" y="49"/>
                    <a:pt x="72" y="49"/>
                    <a:pt x="72" y="49"/>
                  </a:cubicBezTo>
                  <a:cubicBezTo>
                    <a:pt x="93" y="72"/>
                    <a:pt x="93" y="72"/>
                    <a:pt x="93" y="72"/>
                  </a:cubicBezTo>
                  <a:lnTo>
                    <a:pt x="72" y="72"/>
                  </a:lnTo>
                  <a:close/>
                </a:path>
              </a:pathLst>
            </a:custGeom>
            <a:solidFill>
              <a:srgbClr val="6A6A6A"/>
            </a:solidFill>
            <a:ln>
              <a:noFill/>
            </a:ln>
          </p:spPr>
          <p:txBody>
            <a:bodyPr spcFirstLastPara="1" wrap="square" lIns="34293" tIns="17142" rIns="34293" bIns="17142" anchor="t" anchorCtr="0">
              <a:noAutofit/>
            </a:bodyPr>
            <a:lstStyle/>
            <a:p>
              <a:endParaRPr sz="1350">
                <a:solidFill>
                  <a:srgbClr val="BEBEB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3" name="Google Shape;343;p18"/>
            <p:cNvGrpSpPr/>
            <p:nvPr/>
          </p:nvGrpSpPr>
          <p:grpSpPr>
            <a:xfrm>
              <a:off x="5478820" y="1786722"/>
              <a:ext cx="1090648" cy="1087906"/>
              <a:chOff x="14606382" y="2479733"/>
              <a:chExt cx="2907636" cy="2900327"/>
            </a:xfrm>
          </p:grpSpPr>
          <p:sp>
            <p:nvSpPr>
              <p:cNvPr id="344" name="Google Shape;344;p18"/>
              <p:cNvSpPr/>
              <p:nvPr/>
            </p:nvSpPr>
            <p:spPr>
              <a:xfrm rot="-1100778">
                <a:off x="14908530" y="2783987"/>
                <a:ext cx="2303340" cy="2291819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4" extrusionOk="0">
                    <a:moveTo>
                      <a:pt x="152" y="122"/>
                    </a:moveTo>
                    <a:cubicBezTo>
                      <a:pt x="149" y="120"/>
                      <a:pt x="145" y="120"/>
                      <a:pt x="143" y="122"/>
                    </a:cubicBezTo>
                    <a:cubicBezTo>
                      <a:pt x="137" y="128"/>
                      <a:pt x="137" y="128"/>
                      <a:pt x="137" y="128"/>
                    </a:cubicBezTo>
                    <a:cubicBezTo>
                      <a:pt x="124" y="115"/>
                      <a:pt x="124" y="115"/>
                      <a:pt x="124" y="115"/>
                    </a:cubicBezTo>
                    <a:cubicBezTo>
                      <a:pt x="135" y="103"/>
                      <a:pt x="141" y="87"/>
                      <a:pt x="141" y="70"/>
                    </a:cubicBezTo>
                    <a:cubicBezTo>
                      <a:pt x="141" y="31"/>
                      <a:pt x="109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9"/>
                      <a:pt x="31" y="141"/>
                      <a:pt x="70" y="141"/>
                    </a:cubicBezTo>
                    <a:cubicBezTo>
                      <a:pt x="87" y="141"/>
                      <a:pt x="103" y="135"/>
                      <a:pt x="115" y="124"/>
                    </a:cubicBezTo>
                    <a:cubicBezTo>
                      <a:pt x="128" y="137"/>
                      <a:pt x="128" y="137"/>
                      <a:pt x="128" y="137"/>
                    </a:cubicBezTo>
                    <a:cubicBezTo>
                      <a:pt x="122" y="143"/>
                      <a:pt x="122" y="143"/>
                      <a:pt x="122" y="143"/>
                    </a:cubicBezTo>
                    <a:cubicBezTo>
                      <a:pt x="120" y="145"/>
                      <a:pt x="120" y="149"/>
                      <a:pt x="122" y="152"/>
                    </a:cubicBezTo>
                    <a:cubicBezTo>
                      <a:pt x="183" y="212"/>
                      <a:pt x="183" y="212"/>
                      <a:pt x="183" y="212"/>
                    </a:cubicBezTo>
                    <a:cubicBezTo>
                      <a:pt x="184" y="214"/>
                      <a:pt x="186" y="214"/>
                      <a:pt x="188" y="214"/>
                    </a:cubicBezTo>
                    <a:cubicBezTo>
                      <a:pt x="189" y="214"/>
                      <a:pt x="191" y="214"/>
                      <a:pt x="192" y="212"/>
                    </a:cubicBezTo>
                    <a:cubicBezTo>
                      <a:pt x="212" y="192"/>
                      <a:pt x="212" y="192"/>
                      <a:pt x="212" y="192"/>
                    </a:cubicBezTo>
                    <a:cubicBezTo>
                      <a:pt x="215" y="190"/>
                      <a:pt x="215" y="185"/>
                      <a:pt x="212" y="183"/>
                    </a:cubicBezTo>
                    <a:lnTo>
                      <a:pt x="152" y="122"/>
                    </a:lnTo>
                    <a:close/>
                    <a:moveTo>
                      <a:pt x="13" y="70"/>
                    </a:moveTo>
                    <a:cubicBezTo>
                      <a:pt x="13" y="39"/>
                      <a:pt x="39" y="13"/>
                      <a:pt x="70" y="13"/>
                    </a:cubicBezTo>
                    <a:cubicBezTo>
                      <a:pt x="102" y="13"/>
                      <a:pt x="127" y="39"/>
                      <a:pt x="127" y="70"/>
                    </a:cubicBezTo>
                    <a:cubicBezTo>
                      <a:pt x="127" y="102"/>
                      <a:pt x="102" y="127"/>
                      <a:pt x="70" y="127"/>
                    </a:cubicBezTo>
                    <a:cubicBezTo>
                      <a:pt x="39" y="127"/>
                      <a:pt x="13" y="102"/>
                      <a:pt x="13" y="70"/>
                    </a:cubicBezTo>
                    <a:close/>
                    <a:moveTo>
                      <a:pt x="188" y="198"/>
                    </a:moveTo>
                    <a:cubicBezTo>
                      <a:pt x="137" y="147"/>
                      <a:pt x="137" y="147"/>
                      <a:pt x="137" y="147"/>
                    </a:cubicBezTo>
                    <a:cubicBezTo>
                      <a:pt x="147" y="137"/>
                      <a:pt x="147" y="137"/>
                      <a:pt x="147" y="137"/>
                    </a:cubicBezTo>
                    <a:cubicBezTo>
                      <a:pt x="198" y="188"/>
                      <a:pt x="198" y="188"/>
                      <a:pt x="198" y="188"/>
                    </a:cubicBezTo>
                    <a:lnTo>
                      <a:pt x="188" y="198"/>
                    </a:lnTo>
                    <a:close/>
                  </a:path>
                </a:pathLst>
              </a:custGeom>
              <a:solidFill>
                <a:srgbClr val="6C73A4"/>
              </a:solidFill>
              <a:ln>
                <a:noFill/>
              </a:ln>
            </p:spPr>
            <p:txBody>
              <a:bodyPr spcFirstLastPara="1" wrap="square" lIns="34293" tIns="17142" rIns="34293" bIns="17142" anchor="t" anchorCtr="0">
                <a:noAutofit/>
              </a:bodyPr>
              <a:lstStyle/>
              <a:p>
                <a:endParaRPr sz="1350">
                  <a:solidFill>
                    <a:srgbClr val="BEBEB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18"/>
              <p:cNvSpPr/>
              <p:nvPr/>
            </p:nvSpPr>
            <p:spPr>
              <a:xfrm>
                <a:off x="14772122" y="2898362"/>
                <a:ext cx="1574571" cy="1574571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6" extrusionOk="0">
                    <a:moveTo>
                      <a:pt x="88" y="16"/>
                    </a:moveTo>
                    <a:cubicBezTo>
                      <a:pt x="48" y="16"/>
                      <a:pt x="16" y="48"/>
                      <a:pt x="16" y="88"/>
                    </a:cubicBezTo>
                    <a:cubicBezTo>
                      <a:pt x="16" y="128"/>
                      <a:pt x="48" y="160"/>
                      <a:pt x="88" y="160"/>
                    </a:cubicBezTo>
                    <a:cubicBezTo>
                      <a:pt x="128" y="160"/>
                      <a:pt x="160" y="128"/>
                      <a:pt x="160" y="88"/>
                    </a:cubicBezTo>
                    <a:cubicBezTo>
                      <a:pt x="160" y="48"/>
                      <a:pt x="128" y="16"/>
                      <a:pt x="88" y="16"/>
                    </a:cubicBezTo>
                    <a:moveTo>
                      <a:pt x="88" y="152"/>
                    </a:moveTo>
                    <a:cubicBezTo>
                      <a:pt x="53" y="152"/>
                      <a:pt x="24" y="123"/>
                      <a:pt x="24" y="88"/>
                    </a:cubicBezTo>
                    <a:cubicBezTo>
                      <a:pt x="24" y="53"/>
                      <a:pt x="53" y="24"/>
                      <a:pt x="88" y="24"/>
                    </a:cubicBezTo>
                    <a:cubicBezTo>
                      <a:pt x="123" y="24"/>
                      <a:pt x="152" y="53"/>
                      <a:pt x="152" y="88"/>
                    </a:cubicBezTo>
                    <a:cubicBezTo>
                      <a:pt x="152" y="123"/>
                      <a:pt x="123" y="152"/>
                      <a:pt x="88" y="152"/>
                    </a:cubicBezTo>
                    <a:moveTo>
                      <a:pt x="88" y="0"/>
                    </a:moveTo>
                    <a:cubicBezTo>
                      <a:pt x="39" y="0"/>
                      <a:pt x="0" y="39"/>
                      <a:pt x="0" y="88"/>
                    </a:cubicBezTo>
                    <a:cubicBezTo>
                      <a:pt x="0" y="137"/>
                      <a:pt x="39" y="176"/>
                      <a:pt x="88" y="176"/>
                    </a:cubicBezTo>
                    <a:cubicBezTo>
                      <a:pt x="137" y="176"/>
                      <a:pt x="176" y="137"/>
                      <a:pt x="176" y="88"/>
                    </a:cubicBezTo>
                    <a:cubicBezTo>
                      <a:pt x="176" y="39"/>
                      <a:pt x="137" y="0"/>
                      <a:pt x="88" y="0"/>
                    </a:cubicBezTo>
                    <a:moveTo>
                      <a:pt x="88" y="168"/>
                    </a:moveTo>
                    <a:cubicBezTo>
                      <a:pt x="44" y="168"/>
                      <a:pt x="8" y="132"/>
                      <a:pt x="8" y="88"/>
                    </a:cubicBezTo>
                    <a:cubicBezTo>
                      <a:pt x="8" y="44"/>
                      <a:pt x="44" y="8"/>
                      <a:pt x="88" y="8"/>
                    </a:cubicBezTo>
                    <a:cubicBezTo>
                      <a:pt x="132" y="8"/>
                      <a:pt x="168" y="44"/>
                      <a:pt x="168" y="88"/>
                    </a:cubicBezTo>
                    <a:cubicBezTo>
                      <a:pt x="168" y="132"/>
                      <a:pt x="132" y="168"/>
                      <a:pt x="88" y="168"/>
                    </a:cubicBezTo>
                    <a:moveTo>
                      <a:pt x="116" y="84"/>
                    </a:moveTo>
                    <a:cubicBezTo>
                      <a:pt x="103" y="84"/>
                      <a:pt x="103" y="84"/>
                      <a:pt x="103" y="84"/>
                    </a:cubicBezTo>
                    <a:cubicBezTo>
                      <a:pt x="102" y="78"/>
                      <a:pt x="98" y="74"/>
                      <a:pt x="92" y="73"/>
                    </a:cubicBezTo>
                    <a:cubicBezTo>
                      <a:pt x="92" y="44"/>
                      <a:pt x="92" y="44"/>
                      <a:pt x="92" y="44"/>
                    </a:cubicBezTo>
                    <a:cubicBezTo>
                      <a:pt x="92" y="42"/>
                      <a:pt x="90" y="40"/>
                      <a:pt x="88" y="40"/>
                    </a:cubicBezTo>
                    <a:cubicBezTo>
                      <a:pt x="86" y="40"/>
                      <a:pt x="84" y="42"/>
                      <a:pt x="84" y="44"/>
                    </a:cubicBezTo>
                    <a:cubicBezTo>
                      <a:pt x="84" y="73"/>
                      <a:pt x="84" y="73"/>
                      <a:pt x="84" y="73"/>
                    </a:cubicBezTo>
                    <a:cubicBezTo>
                      <a:pt x="77" y="74"/>
                      <a:pt x="72" y="81"/>
                      <a:pt x="72" y="88"/>
                    </a:cubicBezTo>
                    <a:cubicBezTo>
                      <a:pt x="72" y="97"/>
                      <a:pt x="79" y="104"/>
                      <a:pt x="88" y="104"/>
                    </a:cubicBezTo>
                    <a:cubicBezTo>
                      <a:pt x="95" y="104"/>
                      <a:pt x="102" y="99"/>
                      <a:pt x="103" y="92"/>
                    </a:cubicBezTo>
                    <a:cubicBezTo>
                      <a:pt x="116" y="92"/>
                      <a:pt x="116" y="92"/>
                      <a:pt x="116" y="92"/>
                    </a:cubicBezTo>
                    <a:cubicBezTo>
                      <a:pt x="118" y="92"/>
                      <a:pt x="120" y="90"/>
                      <a:pt x="120" y="88"/>
                    </a:cubicBezTo>
                    <a:cubicBezTo>
                      <a:pt x="120" y="86"/>
                      <a:pt x="118" y="84"/>
                      <a:pt x="116" y="84"/>
                    </a:cubicBezTo>
                    <a:moveTo>
                      <a:pt x="88" y="96"/>
                    </a:moveTo>
                    <a:cubicBezTo>
                      <a:pt x="84" y="96"/>
                      <a:pt x="80" y="92"/>
                      <a:pt x="80" y="88"/>
                    </a:cubicBezTo>
                    <a:cubicBezTo>
                      <a:pt x="80" y="84"/>
                      <a:pt x="84" y="80"/>
                      <a:pt x="88" y="80"/>
                    </a:cubicBezTo>
                    <a:cubicBezTo>
                      <a:pt x="92" y="80"/>
                      <a:pt x="96" y="84"/>
                      <a:pt x="96" y="88"/>
                    </a:cubicBezTo>
                    <a:cubicBezTo>
                      <a:pt x="96" y="92"/>
                      <a:pt x="92" y="96"/>
                      <a:pt x="88" y="96"/>
                    </a:cubicBezTo>
                  </a:path>
                </a:pathLst>
              </a:custGeom>
              <a:solidFill>
                <a:srgbClr val="6C73A4"/>
              </a:solidFill>
              <a:ln>
                <a:noFill/>
              </a:ln>
            </p:spPr>
            <p:txBody>
              <a:bodyPr spcFirstLastPara="1" wrap="square" lIns="34293" tIns="17142" rIns="34293" bIns="17142" anchor="t" anchorCtr="0">
                <a:noAutofit/>
              </a:bodyPr>
              <a:lstStyle/>
              <a:p>
                <a:endParaRPr sz="1350">
                  <a:solidFill>
                    <a:srgbClr val="BEBEB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6" name="Google Shape;346;p18"/>
            <p:cNvSpPr/>
            <p:nvPr/>
          </p:nvSpPr>
          <p:spPr>
            <a:xfrm>
              <a:off x="1342308" y="3158233"/>
              <a:ext cx="1108284" cy="6581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93" tIns="17142" rIns="34293" bIns="17142" anchor="t" anchorCtr="0">
              <a:spAutoFit/>
            </a:bodyPr>
            <a:lstStyle/>
            <a:p>
              <a:pPr algn="ctr"/>
              <a:r>
                <a:rPr lang="zh-TW" altLang="en-US" sz="2026" b="1">
                  <a:solidFill>
                    <a:srgbClr val="6A6A6A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提交文檔</a:t>
              </a:r>
              <a:endParaRPr sz="2026" b="1">
                <a:solidFill>
                  <a:srgbClr val="6A6A6A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algn="ctr"/>
              <a:r>
                <a:rPr lang="en-US" altLang="zh-TW" sz="2026" b="1">
                  <a:solidFill>
                    <a:srgbClr val="6A6A6A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3</a:t>
              </a:r>
              <a:r>
                <a:rPr lang="zh-TW" altLang="en-US" sz="2026" b="1">
                  <a:solidFill>
                    <a:srgbClr val="6A6A6A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步驟</a:t>
              </a:r>
              <a:endParaRPr sz="2026">
                <a:solidFill>
                  <a:srgbClr val="6A6A6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8310032" y="965139"/>
              <a:ext cx="532233" cy="507624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34293" tIns="17142" rIns="34293" bIns="17142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4FA710C0-A0BA-4ED3-766F-4ED5421132EA}"/>
              </a:ext>
            </a:extLst>
          </p:cNvPr>
          <p:cNvGrpSpPr/>
          <p:nvPr/>
        </p:nvGrpSpPr>
        <p:grpSpPr>
          <a:xfrm>
            <a:off x="375920" y="0"/>
            <a:ext cx="8748464" cy="6274411"/>
            <a:chOff x="1838547" y="857920"/>
            <a:chExt cx="7305453" cy="5155843"/>
          </a:xfrm>
        </p:grpSpPr>
        <p:sp>
          <p:nvSpPr>
            <p:cNvPr id="354" name="Google Shape;354;p19"/>
            <p:cNvSpPr/>
            <p:nvPr/>
          </p:nvSpPr>
          <p:spPr>
            <a:xfrm>
              <a:off x="4645829" y="857920"/>
              <a:ext cx="4498171" cy="5143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34293" tIns="17142" rIns="34293" bIns="17142" anchor="ctr" anchorCtr="0">
              <a:noAutofit/>
            </a:bodyPr>
            <a:lstStyle/>
            <a:p>
              <a:pPr algn="ctr"/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9"/>
            <p:cNvSpPr/>
            <p:nvPr/>
          </p:nvSpPr>
          <p:spPr>
            <a:xfrm>
              <a:off x="5477966" y="4121774"/>
              <a:ext cx="2897187" cy="1229398"/>
            </a:xfrm>
            <a:prstGeom prst="roundRect">
              <a:avLst>
                <a:gd name="adj" fmla="val 16667"/>
              </a:avLst>
            </a:prstGeom>
            <a:solidFill>
              <a:srgbClr val="161823"/>
            </a:solidFill>
            <a:ln w="57150" cap="flat" cmpd="sng">
              <a:solidFill>
                <a:srgbClr val="1618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93" tIns="17142" rIns="34293" bIns="17142" anchor="ctr" anchorCtr="0">
              <a:noAutofit/>
            </a:bodyPr>
            <a:lstStyle/>
            <a:p>
              <a:pPr algn="ctr"/>
              <a:r>
                <a:rPr lang="zh-TW" altLang="en-US" sz="5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altLang="zh-TW" sz="5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Submit</a:t>
              </a:r>
              <a:endParaRPr sz="675"/>
            </a:p>
          </p:txBody>
        </p:sp>
        <p:pic>
          <p:nvPicPr>
            <p:cNvPr id="356" name="Google Shape;356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84133" y="3093708"/>
              <a:ext cx="677569" cy="8427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7" name="Google Shape;357;p19"/>
            <p:cNvPicPr preferRelativeResize="0"/>
            <p:nvPr/>
          </p:nvPicPr>
          <p:blipFill rotWithShape="1">
            <a:blip r:embed="rId4">
              <a:alphaModFix/>
            </a:blip>
            <a:srcRect l="6237" t="6019" r="7559" b="3075"/>
            <a:stretch/>
          </p:blipFill>
          <p:spPr>
            <a:xfrm>
              <a:off x="5938683" y="3105928"/>
              <a:ext cx="746806" cy="8427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8" name="Google Shape;358;p19"/>
            <p:cNvSpPr/>
            <p:nvPr/>
          </p:nvSpPr>
          <p:spPr>
            <a:xfrm rot="-520706">
              <a:off x="6995989" y="3233863"/>
              <a:ext cx="1447402" cy="557174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5CA887"/>
                </a:gs>
                <a:gs pos="50000">
                  <a:srgbClr val="3BA178"/>
                </a:gs>
                <a:gs pos="100000">
                  <a:srgbClr val="30926A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34293" tIns="17142" rIns="34293" bIns="17142" anchor="ctr" anchorCtr="0">
              <a:noAutofit/>
            </a:bodyPr>
            <a:lstStyle/>
            <a:p>
              <a:pPr algn="ctr"/>
              <a:r>
                <a:rPr lang="zh-TW" altLang="en-US" sz="2100" b="1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一鍵上傳</a:t>
              </a:r>
              <a:endParaRPr sz="675"/>
            </a:p>
          </p:txBody>
        </p:sp>
        <p:grpSp>
          <p:nvGrpSpPr>
            <p:cNvPr id="359" name="Google Shape;359;p19"/>
            <p:cNvGrpSpPr/>
            <p:nvPr/>
          </p:nvGrpSpPr>
          <p:grpSpPr>
            <a:xfrm>
              <a:off x="8093620" y="2829125"/>
              <a:ext cx="538304" cy="497587"/>
              <a:chOff x="10166881" y="-1942095"/>
              <a:chExt cx="1325381" cy="1225130"/>
            </a:xfrm>
          </p:grpSpPr>
          <p:sp>
            <p:nvSpPr>
              <p:cNvPr id="360" name="Google Shape;360;p19"/>
              <p:cNvSpPr/>
              <p:nvPr/>
            </p:nvSpPr>
            <p:spPr>
              <a:xfrm>
                <a:off x="10483687" y="-1745077"/>
                <a:ext cx="691767" cy="691767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34293" tIns="17142" rIns="34293" bIns="17142" anchor="ctr" anchorCtr="0">
                <a:noAutofit/>
              </a:bodyPr>
              <a:lstStyle/>
              <a:p>
                <a:pPr algn="ctr"/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61" name="Google Shape;361;p19" descr="标签矢量图__网页小图标_标志图标_矢量图库_昵图网nipic.com"/>
              <p:cNvPicPr preferRelativeResize="0"/>
              <p:nvPr/>
            </p:nvPicPr>
            <p:blipFill rotWithShape="1">
              <a:blip r:embed="rId5">
                <a:alphaModFix/>
              </a:blip>
              <a:srcRect t="50176" r="50053" b="3653"/>
              <a:stretch/>
            </p:blipFill>
            <p:spPr>
              <a:xfrm>
                <a:off x="10166881" y="-1942095"/>
                <a:ext cx="1325381" cy="12251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62" name="Google Shape;362;p19"/>
            <p:cNvSpPr/>
            <p:nvPr/>
          </p:nvSpPr>
          <p:spPr>
            <a:xfrm>
              <a:off x="6132440" y="5042515"/>
              <a:ext cx="1935085" cy="1962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93" tIns="17142" rIns="34293" bIns="17142" anchor="t" anchorCtr="0">
              <a:spAutoFit/>
            </a:bodyPr>
            <a:lstStyle/>
            <a:p>
              <a:r>
                <a:rPr lang="zh-TW" altLang="en-US" sz="1050" b="1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原始文檔無須任何前置作業</a:t>
              </a:r>
              <a:endParaRPr sz="105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9"/>
            <p:cNvSpPr/>
            <p:nvPr/>
          </p:nvSpPr>
          <p:spPr>
            <a:xfrm>
              <a:off x="2224617" y="4184934"/>
              <a:ext cx="635988" cy="1828829"/>
            </a:xfrm>
            <a:custGeom>
              <a:avLst/>
              <a:gdLst/>
              <a:ahLst/>
              <a:cxnLst/>
              <a:rect l="l" t="t" r="r" b="b"/>
              <a:pathLst>
                <a:path w="21439" h="21600" extrusionOk="0">
                  <a:moveTo>
                    <a:pt x="4374" y="0"/>
                  </a:moveTo>
                  <a:cubicBezTo>
                    <a:pt x="3813" y="0"/>
                    <a:pt x="3308" y="81"/>
                    <a:pt x="2940" y="210"/>
                  </a:cubicBezTo>
                  <a:cubicBezTo>
                    <a:pt x="2573" y="338"/>
                    <a:pt x="2342" y="515"/>
                    <a:pt x="2342" y="712"/>
                  </a:cubicBezTo>
                  <a:lnTo>
                    <a:pt x="2342" y="4349"/>
                  </a:lnTo>
                  <a:lnTo>
                    <a:pt x="2342" y="4805"/>
                  </a:lnTo>
                  <a:lnTo>
                    <a:pt x="2342" y="6642"/>
                  </a:lnTo>
                  <a:cubicBezTo>
                    <a:pt x="2216" y="6639"/>
                    <a:pt x="2090" y="6640"/>
                    <a:pt x="1965" y="6645"/>
                  </a:cubicBezTo>
                  <a:cubicBezTo>
                    <a:pt x="1216" y="6673"/>
                    <a:pt x="548" y="6826"/>
                    <a:pt x="212" y="7061"/>
                  </a:cubicBezTo>
                  <a:cubicBezTo>
                    <a:pt x="-22" y="7225"/>
                    <a:pt x="-74" y="7421"/>
                    <a:pt x="114" y="7607"/>
                  </a:cubicBezTo>
                  <a:cubicBezTo>
                    <a:pt x="628" y="8461"/>
                    <a:pt x="1448" y="9291"/>
                    <a:pt x="2563" y="10072"/>
                  </a:cubicBezTo>
                  <a:cubicBezTo>
                    <a:pt x="3170" y="10498"/>
                    <a:pt x="3866" y="10907"/>
                    <a:pt x="4456" y="11335"/>
                  </a:cubicBezTo>
                  <a:cubicBezTo>
                    <a:pt x="4970" y="11709"/>
                    <a:pt x="5440" y="12112"/>
                    <a:pt x="5811" y="12517"/>
                  </a:cubicBezTo>
                  <a:lnTo>
                    <a:pt x="5136" y="21600"/>
                  </a:lnTo>
                  <a:lnTo>
                    <a:pt x="18342" y="21600"/>
                  </a:lnTo>
                  <a:lnTo>
                    <a:pt x="17644" y="12280"/>
                  </a:lnTo>
                  <a:cubicBezTo>
                    <a:pt x="17875" y="12024"/>
                    <a:pt x="18142" y="11774"/>
                    <a:pt x="18424" y="11525"/>
                  </a:cubicBezTo>
                  <a:cubicBezTo>
                    <a:pt x="19452" y="10614"/>
                    <a:pt x="20903" y="9745"/>
                    <a:pt x="21300" y="8772"/>
                  </a:cubicBezTo>
                  <a:cubicBezTo>
                    <a:pt x="21526" y="8217"/>
                    <a:pt x="21419" y="7653"/>
                    <a:pt x="21374" y="7093"/>
                  </a:cubicBezTo>
                  <a:cubicBezTo>
                    <a:pt x="21323" y="6473"/>
                    <a:pt x="21360" y="5853"/>
                    <a:pt x="21365" y="5233"/>
                  </a:cubicBezTo>
                  <a:cubicBezTo>
                    <a:pt x="21367" y="5036"/>
                    <a:pt x="21143" y="4859"/>
                    <a:pt x="20775" y="4730"/>
                  </a:cubicBezTo>
                  <a:cubicBezTo>
                    <a:pt x="20408" y="4602"/>
                    <a:pt x="19894" y="4521"/>
                    <a:pt x="19334" y="4521"/>
                  </a:cubicBezTo>
                  <a:lnTo>
                    <a:pt x="19112" y="4521"/>
                  </a:lnTo>
                  <a:cubicBezTo>
                    <a:pt x="18551" y="4521"/>
                    <a:pt x="18046" y="4602"/>
                    <a:pt x="17679" y="4730"/>
                  </a:cubicBezTo>
                  <a:cubicBezTo>
                    <a:pt x="17332" y="4852"/>
                    <a:pt x="17121" y="5018"/>
                    <a:pt x="17097" y="5201"/>
                  </a:cubicBezTo>
                  <a:lnTo>
                    <a:pt x="16458" y="5164"/>
                  </a:lnTo>
                  <a:lnTo>
                    <a:pt x="16458" y="4865"/>
                  </a:lnTo>
                  <a:cubicBezTo>
                    <a:pt x="16458" y="4669"/>
                    <a:pt x="16228" y="4489"/>
                    <a:pt x="15860" y="4360"/>
                  </a:cubicBezTo>
                  <a:cubicBezTo>
                    <a:pt x="15492" y="4231"/>
                    <a:pt x="14987" y="4154"/>
                    <a:pt x="14426" y="4154"/>
                  </a:cubicBezTo>
                  <a:lnTo>
                    <a:pt x="14197" y="4154"/>
                  </a:lnTo>
                  <a:cubicBezTo>
                    <a:pt x="13636" y="4154"/>
                    <a:pt x="13129" y="4231"/>
                    <a:pt x="12763" y="4360"/>
                  </a:cubicBezTo>
                  <a:cubicBezTo>
                    <a:pt x="12397" y="4489"/>
                    <a:pt x="12173" y="4669"/>
                    <a:pt x="12173" y="4865"/>
                  </a:cubicBezTo>
                  <a:lnTo>
                    <a:pt x="12173" y="4914"/>
                  </a:lnTo>
                  <a:lnTo>
                    <a:pt x="11542" y="4880"/>
                  </a:lnTo>
                  <a:lnTo>
                    <a:pt x="11542" y="4400"/>
                  </a:lnTo>
                  <a:cubicBezTo>
                    <a:pt x="11542" y="4204"/>
                    <a:pt x="11312" y="4024"/>
                    <a:pt x="10944" y="3895"/>
                  </a:cubicBezTo>
                  <a:cubicBezTo>
                    <a:pt x="10577" y="3766"/>
                    <a:pt x="10072" y="3689"/>
                    <a:pt x="9511" y="3689"/>
                  </a:cubicBezTo>
                  <a:lnTo>
                    <a:pt x="9289" y="3689"/>
                  </a:lnTo>
                  <a:cubicBezTo>
                    <a:pt x="8728" y="3689"/>
                    <a:pt x="8223" y="3766"/>
                    <a:pt x="7856" y="3895"/>
                  </a:cubicBezTo>
                  <a:cubicBezTo>
                    <a:pt x="7488" y="4024"/>
                    <a:pt x="7258" y="4204"/>
                    <a:pt x="7258" y="4400"/>
                  </a:cubicBezTo>
                  <a:lnTo>
                    <a:pt x="7258" y="4630"/>
                  </a:lnTo>
                  <a:lnTo>
                    <a:pt x="6627" y="4593"/>
                  </a:lnTo>
                  <a:lnTo>
                    <a:pt x="6627" y="712"/>
                  </a:lnTo>
                  <a:cubicBezTo>
                    <a:pt x="6627" y="515"/>
                    <a:pt x="6405" y="338"/>
                    <a:pt x="6037" y="210"/>
                  </a:cubicBezTo>
                  <a:cubicBezTo>
                    <a:pt x="5669" y="81"/>
                    <a:pt x="5156" y="0"/>
                    <a:pt x="4595" y="0"/>
                  </a:cubicBezTo>
                  <a:lnTo>
                    <a:pt x="4374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20086" tIns="20086" rIns="20086" bIns="20086" anchor="ctr" anchorCtr="0">
              <a:noAutofit/>
            </a:bodyPr>
            <a:lstStyle/>
            <a:p>
              <a:endParaRPr sz="1899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364" name="Google Shape;364;p19"/>
            <p:cNvGrpSpPr/>
            <p:nvPr/>
          </p:nvGrpSpPr>
          <p:grpSpPr>
            <a:xfrm>
              <a:off x="2168724" y="1993108"/>
              <a:ext cx="747775" cy="657589"/>
              <a:chOff x="4414839" y="2863850"/>
              <a:chExt cx="315913" cy="277812"/>
            </a:xfrm>
          </p:grpSpPr>
          <p:sp>
            <p:nvSpPr>
              <p:cNvPr id="365" name="Google Shape;365;p19"/>
              <p:cNvSpPr/>
              <p:nvPr/>
            </p:nvSpPr>
            <p:spPr>
              <a:xfrm>
                <a:off x="4522789" y="2960687"/>
                <a:ext cx="101600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68" h="122" extrusionOk="0">
                    <a:moveTo>
                      <a:pt x="34" y="122"/>
                    </a:moveTo>
                    <a:cubicBezTo>
                      <a:pt x="38" y="122"/>
                      <a:pt x="41" y="119"/>
                      <a:pt x="41" y="115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56" y="39"/>
                      <a:pt x="56" y="39"/>
                      <a:pt x="56" y="39"/>
                    </a:cubicBezTo>
                    <a:cubicBezTo>
                      <a:pt x="57" y="41"/>
                      <a:pt x="59" y="41"/>
                      <a:pt x="61" y="41"/>
                    </a:cubicBezTo>
                    <a:cubicBezTo>
                      <a:pt x="62" y="41"/>
                      <a:pt x="64" y="41"/>
                      <a:pt x="66" y="39"/>
                    </a:cubicBezTo>
                    <a:cubicBezTo>
                      <a:pt x="68" y="37"/>
                      <a:pt x="68" y="33"/>
                      <a:pt x="66" y="30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6" y="0"/>
                      <a:pt x="32" y="0"/>
                      <a:pt x="29" y="3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0" y="33"/>
                      <a:pt x="0" y="37"/>
                      <a:pt x="2" y="39"/>
                    </a:cubicBezTo>
                    <a:cubicBezTo>
                      <a:pt x="5" y="42"/>
                      <a:pt x="9" y="42"/>
                      <a:pt x="12" y="39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19"/>
                      <a:pt x="30" y="122"/>
                      <a:pt x="34" y="122"/>
                    </a:cubicBezTo>
                    <a:close/>
                  </a:path>
                </a:pathLst>
              </a:custGeom>
              <a:solidFill>
                <a:srgbClr val="84CCAE"/>
              </a:solidFill>
              <a:ln>
                <a:noFill/>
              </a:ln>
            </p:spPr>
            <p:txBody>
              <a:bodyPr spcFirstLastPara="1" wrap="square" lIns="34293" tIns="17142" rIns="34293" bIns="17142" anchor="t" anchorCtr="0">
                <a:noAutofit/>
              </a:bodyPr>
              <a:lstStyle/>
              <a:p>
                <a:endParaRPr sz="1350">
                  <a:solidFill>
                    <a:srgbClr val="BEBEB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19"/>
              <p:cNvSpPr/>
              <p:nvPr/>
            </p:nvSpPr>
            <p:spPr>
              <a:xfrm>
                <a:off x="4414839" y="2863850"/>
                <a:ext cx="315913" cy="198437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34" extrusionOk="0">
                    <a:moveTo>
                      <a:pt x="187" y="68"/>
                    </a:moveTo>
                    <a:cubicBezTo>
                      <a:pt x="184" y="30"/>
                      <a:pt x="152" y="0"/>
                      <a:pt x="114" y="0"/>
                    </a:cubicBezTo>
                    <a:cubicBezTo>
                      <a:pt x="79" y="0"/>
                      <a:pt x="50" y="22"/>
                      <a:pt x="41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18" y="54"/>
                      <a:pt x="0" y="72"/>
                      <a:pt x="0" y="94"/>
                    </a:cubicBezTo>
                    <a:cubicBezTo>
                      <a:pt x="0" y="116"/>
                      <a:pt x="18" y="134"/>
                      <a:pt x="40" y="134"/>
                    </a:cubicBezTo>
                    <a:cubicBezTo>
                      <a:pt x="80" y="134"/>
                      <a:pt x="80" y="134"/>
                      <a:pt x="80" y="134"/>
                    </a:cubicBezTo>
                    <a:cubicBezTo>
                      <a:pt x="84" y="134"/>
                      <a:pt x="87" y="131"/>
                      <a:pt x="87" y="127"/>
                    </a:cubicBezTo>
                    <a:cubicBezTo>
                      <a:pt x="87" y="124"/>
                      <a:pt x="84" y="121"/>
                      <a:pt x="80" y="121"/>
                    </a:cubicBezTo>
                    <a:cubicBezTo>
                      <a:pt x="40" y="121"/>
                      <a:pt x="40" y="121"/>
                      <a:pt x="40" y="121"/>
                    </a:cubicBezTo>
                    <a:cubicBezTo>
                      <a:pt x="25" y="121"/>
                      <a:pt x="13" y="109"/>
                      <a:pt x="13" y="94"/>
                    </a:cubicBezTo>
                    <a:cubicBezTo>
                      <a:pt x="13" y="79"/>
                      <a:pt x="25" y="67"/>
                      <a:pt x="40" y="67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50" y="67"/>
                      <a:pt x="53" y="65"/>
                      <a:pt x="53" y="62"/>
                    </a:cubicBezTo>
                    <a:cubicBezTo>
                      <a:pt x="58" y="34"/>
                      <a:pt x="84" y="13"/>
                      <a:pt x="114" y="13"/>
                    </a:cubicBezTo>
                    <a:cubicBezTo>
                      <a:pt x="147" y="13"/>
                      <a:pt x="174" y="41"/>
                      <a:pt x="174" y="74"/>
                    </a:cubicBezTo>
                    <a:cubicBezTo>
                      <a:pt x="174" y="78"/>
                      <a:pt x="177" y="81"/>
                      <a:pt x="181" y="81"/>
                    </a:cubicBezTo>
                    <a:cubicBezTo>
                      <a:pt x="192" y="81"/>
                      <a:pt x="201" y="90"/>
                      <a:pt x="201" y="101"/>
                    </a:cubicBezTo>
                    <a:cubicBezTo>
                      <a:pt x="201" y="112"/>
                      <a:pt x="192" y="121"/>
                      <a:pt x="181" y="121"/>
                    </a:cubicBezTo>
                    <a:cubicBezTo>
                      <a:pt x="134" y="121"/>
                      <a:pt x="134" y="121"/>
                      <a:pt x="134" y="121"/>
                    </a:cubicBezTo>
                    <a:cubicBezTo>
                      <a:pt x="130" y="121"/>
                      <a:pt x="127" y="124"/>
                      <a:pt x="127" y="127"/>
                    </a:cubicBezTo>
                    <a:cubicBezTo>
                      <a:pt x="127" y="131"/>
                      <a:pt x="130" y="134"/>
                      <a:pt x="134" y="134"/>
                    </a:cubicBezTo>
                    <a:cubicBezTo>
                      <a:pt x="181" y="134"/>
                      <a:pt x="181" y="134"/>
                      <a:pt x="181" y="134"/>
                    </a:cubicBezTo>
                    <a:cubicBezTo>
                      <a:pt x="199" y="134"/>
                      <a:pt x="214" y="119"/>
                      <a:pt x="214" y="101"/>
                    </a:cubicBezTo>
                    <a:cubicBezTo>
                      <a:pt x="214" y="84"/>
                      <a:pt x="203" y="71"/>
                      <a:pt x="187" y="68"/>
                    </a:cubicBezTo>
                    <a:close/>
                  </a:path>
                </a:pathLst>
              </a:custGeom>
              <a:solidFill>
                <a:srgbClr val="84CCAE"/>
              </a:solidFill>
              <a:ln>
                <a:noFill/>
              </a:ln>
            </p:spPr>
            <p:txBody>
              <a:bodyPr spcFirstLastPara="1" wrap="square" lIns="34293" tIns="17142" rIns="34293" bIns="17142" anchor="t" anchorCtr="0">
                <a:noAutofit/>
              </a:bodyPr>
              <a:lstStyle/>
              <a:p>
                <a:endParaRPr sz="1350">
                  <a:solidFill>
                    <a:srgbClr val="BEBEB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8" name="Google Shape;368;p19"/>
            <p:cNvSpPr/>
            <p:nvPr/>
          </p:nvSpPr>
          <p:spPr>
            <a:xfrm rot="5400000" flipH="1">
              <a:off x="1898700" y="2749465"/>
              <a:ext cx="1278845" cy="139915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503" y="0"/>
                  </a:moveTo>
                  <a:cubicBezTo>
                    <a:pt x="3064" y="0"/>
                    <a:pt x="1896" y="1280"/>
                    <a:pt x="1896" y="2858"/>
                  </a:cubicBezTo>
                  <a:lnTo>
                    <a:pt x="1896" y="9446"/>
                  </a:lnTo>
                  <a:lnTo>
                    <a:pt x="0" y="10876"/>
                  </a:lnTo>
                  <a:lnTo>
                    <a:pt x="1896" y="12312"/>
                  </a:lnTo>
                  <a:lnTo>
                    <a:pt x="1896" y="18742"/>
                  </a:lnTo>
                  <a:cubicBezTo>
                    <a:pt x="1896" y="20320"/>
                    <a:pt x="3064" y="21600"/>
                    <a:pt x="4503" y="21600"/>
                  </a:cubicBezTo>
                  <a:lnTo>
                    <a:pt x="18993" y="21600"/>
                  </a:lnTo>
                  <a:cubicBezTo>
                    <a:pt x="20432" y="21600"/>
                    <a:pt x="21600" y="20320"/>
                    <a:pt x="21600" y="18742"/>
                  </a:cubicBezTo>
                  <a:lnTo>
                    <a:pt x="21600" y="2858"/>
                  </a:lnTo>
                  <a:cubicBezTo>
                    <a:pt x="21600" y="1280"/>
                    <a:pt x="20432" y="0"/>
                    <a:pt x="18993" y="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84CCA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899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9" name="Google Shape;369;p19"/>
            <p:cNvSpPr txBox="1"/>
            <p:nvPr/>
          </p:nvSpPr>
          <p:spPr>
            <a:xfrm>
              <a:off x="2370604" y="2936835"/>
              <a:ext cx="335035" cy="311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93" tIns="17142" rIns="34293" bIns="17142" anchor="ctr" anchorCtr="0">
              <a:spAutoFit/>
            </a:bodyPr>
            <a:lstStyle/>
            <a:p>
              <a:pPr algn="ctr"/>
              <a:r>
                <a:rPr lang="en-US" altLang="zh-TW" b="1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01</a:t>
              </a:r>
              <a:endParaRPr sz="675"/>
            </a:p>
          </p:txBody>
        </p:sp>
        <p:sp>
          <p:nvSpPr>
            <p:cNvPr id="370" name="Google Shape;370;p19"/>
            <p:cNvSpPr txBox="1"/>
            <p:nvPr/>
          </p:nvSpPr>
          <p:spPr>
            <a:xfrm>
              <a:off x="1952624" y="3248456"/>
              <a:ext cx="1180222" cy="750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84" tIns="17142" rIns="34284" bIns="17142" anchor="t" anchorCtr="0">
              <a:spAutoFit/>
            </a:bodyPr>
            <a:lstStyle/>
            <a:p>
              <a:pPr algn="ctr">
                <a:lnSpc>
                  <a:spcPct val="120000"/>
                </a:lnSpc>
                <a:buClr>
                  <a:schemeClr val="lt1"/>
                </a:buClr>
                <a:buSzPts val="4800"/>
              </a:pPr>
              <a:r>
                <a:rPr lang="zh-TW" altLang="en-US" b="1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提交文檔　</a:t>
              </a:r>
              <a:endParaRPr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algn="ctr">
                <a:lnSpc>
                  <a:spcPct val="120000"/>
                </a:lnSpc>
                <a:spcBef>
                  <a:spcPts val="180"/>
                </a:spcBef>
                <a:buClr>
                  <a:srgbClr val="212435"/>
                </a:buClr>
                <a:buSzPts val="2400"/>
              </a:pPr>
              <a:r>
                <a:rPr lang="zh-TW" altLang="en-US" sz="900" b="1">
                  <a:solidFill>
                    <a:srgbClr val="212435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上傳檔案</a:t>
              </a:r>
              <a:endParaRPr sz="900" b="1">
                <a:solidFill>
                  <a:srgbClr val="212435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algn="ctr">
                <a:lnSpc>
                  <a:spcPct val="120000"/>
                </a:lnSpc>
                <a:spcBef>
                  <a:spcPts val="180"/>
                </a:spcBef>
                <a:buClr>
                  <a:schemeClr val="dk2"/>
                </a:buClr>
                <a:buSzPts val="2400"/>
              </a:pPr>
              <a:endParaRPr sz="900" b="1">
                <a:solidFill>
                  <a:srgbClr val="8B8B8B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/>
          <p:nvPr/>
        </p:nvSpPr>
        <p:spPr>
          <a:xfrm>
            <a:off x="539552" y="3569851"/>
            <a:ext cx="4572000" cy="58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產品介紹</a:t>
            </a:r>
            <a:endParaRPr sz="36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9" name="Google Shape;69;p3"/>
          <p:cNvSpPr txBox="1"/>
          <p:nvPr/>
        </p:nvSpPr>
        <p:spPr>
          <a:xfrm>
            <a:off x="1012449" y="2712096"/>
            <a:ext cx="899038" cy="176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r>
              <a:rPr lang="en-US" altLang="zh-TW" sz="11253" b="1">
                <a:solidFill>
                  <a:schemeClr val="accent6"/>
                </a:solidFill>
                <a:latin typeface="Nunito Sans"/>
                <a:ea typeface="Nunito Sans"/>
                <a:cs typeface="Nunito Sans"/>
                <a:sym typeface="Nunito Sans"/>
              </a:rPr>
              <a:t>1</a:t>
            </a:r>
            <a:endParaRPr sz="675"/>
          </a:p>
        </p:txBody>
      </p:sp>
      <p:sp>
        <p:nvSpPr>
          <p:cNvPr id="70" name="Google Shape;70;p3"/>
          <p:cNvSpPr/>
          <p:nvPr/>
        </p:nvSpPr>
        <p:spPr>
          <a:xfrm>
            <a:off x="8298830" y="983976"/>
            <a:ext cx="638492" cy="61698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34293" tIns="17142" rIns="34293" bIns="17142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AED32BB5-DAC2-D50E-E340-B1B4BB231765}"/>
              </a:ext>
            </a:extLst>
          </p:cNvPr>
          <p:cNvGrpSpPr/>
          <p:nvPr/>
        </p:nvGrpSpPr>
        <p:grpSpPr>
          <a:xfrm>
            <a:off x="323528" y="0"/>
            <a:ext cx="8803912" cy="6196236"/>
            <a:chOff x="1864454" y="857920"/>
            <a:chExt cx="7279546" cy="5143500"/>
          </a:xfrm>
        </p:grpSpPr>
        <p:sp>
          <p:nvSpPr>
            <p:cNvPr id="376" name="Google Shape;376;p20"/>
            <p:cNvSpPr/>
            <p:nvPr/>
          </p:nvSpPr>
          <p:spPr>
            <a:xfrm>
              <a:off x="4645829" y="857920"/>
              <a:ext cx="4498171" cy="51435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34293" tIns="17142" rIns="34293" bIns="17142" anchor="ctr" anchorCtr="0">
              <a:noAutofit/>
            </a:bodyPr>
            <a:lstStyle/>
            <a:p>
              <a:pPr algn="ctr"/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2296514" y="4171233"/>
              <a:ext cx="604147" cy="1828829"/>
            </a:xfrm>
            <a:custGeom>
              <a:avLst/>
              <a:gdLst/>
              <a:ahLst/>
              <a:cxnLst/>
              <a:rect l="l" t="t" r="r" b="b"/>
              <a:pathLst>
                <a:path w="21523" h="21584" extrusionOk="0">
                  <a:moveTo>
                    <a:pt x="10411" y="3"/>
                  </a:moveTo>
                  <a:cubicBezTo>
                    <a:pt x="9856" y="-16"/>
                    <a:pt x="9330" y="39"/>
                    <a:pt x="8926" y="147"/>
                  </a:cubicBezTo>
                  <a:cubicBezTo>
                    <a:pt x="8523" y="254"/>
                    <a:pt x="8242" y="414"/>
                    <a:pt x="8184" y="598"/>
                  </a:cubicBezTo>
                  <a:lnTo>
                    <a:pt x="7376" y="5631"/>
                  </a:lnTo>
                  <a:lnTo>
                    <a:pt x="6568" y="5599"/>
                  </a:lnTo>
                  <a:lnTo>
                    <a:pt x="4757" y="1849"/>
                  </a:lnTo>
                  <a:cubicBezTo>
                    <a:pt x="4699" y="1665"/>
                    <a:pt x="4425" y="1506"/>
                    <a:pt x="4023" y="1398"/>
                  </a:cubicBezTo>
                  <a:cubicBezTo>
                    <a:pt x="3621" y="1290"/>
                    <a:pt x="3094" y="1233"/>
                    <a:pt x="2538" y="1252"/>
                  </a:cubicBezTo>
                  <a:lnTo>
                    <a:pt x="2318" y="1260"/>
                  </a:lnTo>
                  <a:cubicBezTo>
                    <a:pt x="1762" y="1280"/>
                    <a:pt x="1281" y="1373"/>
                    <a:pt x="955" y="1506"/>
                  </a:cubicBezTo>
                  <a:cubicBezTo>
                    <a:pt x="629" y="1639"/>
                    <a:pt x="456" y="1811"/>
                    <a:pt x="515" y="1995"/>
                  </a:cubicBezTo>
                  <a:lnTo>
                    <a:pt x="2832" y="7412"/>
                  </a:lnTo>
                  <a:cubicBezTo>
                    <a:pt x="1722" y="7352"/>
                    <a:pt x="631" y="7551"/>
                    <a:pt x="188" y="7893"/>
                  </a:cubicBezTo>
                  <a:cubicBezTo>
                    <a:pt x="-17" y="8052"/>
                    <a:pt x="-61" y="8233"/>
                    <a:pt x="90" y="8407"/>
                  </a:cubicBezTo>
                  <a:cubicBezTo>
                    <a:pt x="754" y="9197"/>
                    <a:pt x="1577" y="9972"/>
                    <a:pt x="2538" y="10729"/>
                  </a:cubicBezTo>
                  <a:cubicBezTo>
                    <a:pt x="3071" y="11149"/>
                    <a:pt x="3655" y="11561"/>
                    <a:pt x="4252" y="11972"/>
                  </a:cubicBezTo>
                  <a:cubicBezTo>
                    <a:pt x="4762" y="12323"/>
                    <a:pt x="5338" y="12691"/>
                    <a:pt x="5912" y="13045"/>
                  </a:cubicBezTo>
                  <a:lnTo>
                    <a:pt x="5239" y="21584"/>
                  </a:lnTo>
                  <a:lnTo>
                    <a:pt x="18399" y="21584"/>
                  </a:lnTo>
                  <a:lnTo>
                    <a:pt x="17723" y="13048"/>
                  </a:lnTo>
                  <a:cubicBezTo>
                    <a:pt x="18349" y="12671"/>
                    <a:pt x="18949" y="12295"/>
                    <a:pt x="19539" y="11916"/>
                  </a:cubicBezTo>
                  <a:cubicBezTo>
                    <a:pt x="20041" y="11594"/>
                    <a:pt x="20543" y="11266"/>
                    <a:pt x="20871" y="10910"/>
                  </a:cubicBezTo>
                  <a:cubicBezTo>
                    <a:pt x="21286" y="10459"/>
                    <a:pt x="21353" y="9980"/>
                    <a:pt x="21401" y="9507"/>
                  </a:cubicBezTo>
                  <a:cubicBezTo>
                    <a:pt x="21510" y="8453"/>
                    <a:pt x="21539" y="7399"/>
                    <a:pt x="21516" y="6345"/>
                  </a:cubicBezTo>
                  <a:cubicBezTo>
                    <a:pt x="21512" y="6160"/>
                    <a:pt x="21294" y="5993"/>
                    <a:pt x="20928" y="5872"/>
                  </a:cubicBezTo>
                  <a:cubicBezTo>
                    <a:pt x="20562" y="5750"/>
                    <a:pt x="20051" y="5674"/>
                    <a:pt x="19492" y="5674"/>
                  </a:cubicBezTo>
                  <a:lnTo>
                    <a:pt x="19272" y="5674"/>
                  </a:lnTo>
                  <a:cubicBezTo>
                    <a:pt x="18712" y="5671"/>
                    <a:pt x="18203" y="5747"/>
                    <a:pt x="17844" y="5872"/>
                  </a:cubicBezTo>
                  <a:cubicBezTo>
                    <a:pt x="17633" y="5945"/>
                    <a:pt x="17486" y="6033"/>
                    <a:pt x="17395" y="6131"/>
                  </a:cubicBezTo>
                  <a:lnTo>
                    <a:pt x="16628" y="6085"/>
                  </a:lnTo>
                  <a:lnTo>
                    <a:pt x="16628" y="5826"/>
                  </a:lnTo>
                  <a:cubicBezTo>
                    <a:pt x="16628" y="5640"/>
                    <a:pt x="16399" y="5471"/>
                    <a:pt x="16033" y="5350"/>
                  </a:cubicBezTo>
                  <a:cubicBezTo>
                    <a:pt x="15667" y="5229"/>
                    <a:pt x="15164" y="5155"/>
                    <a:pt x="14605" y="5155"/>
                  </a:cubicBezTo>
                  <a:lnTo>
                    <a:pt x="14385" y="5155"/>
                  </a:lnTo>
                  <a:cubicBezTo>
                    <a:pt x="13826" y="5156"/>
                    <a:pt x="13324" y="5229"/>
                    <a:pt x="12957" y="5350"/>
                  </a:cubicBezTo>
                  <a:cubicBezTo>
                    <a:pt x="12542" y="5487"/>
                    <a:pt x="12306" y="5683"/>
                    <a:pt x="12361" y="5890"/>
                  </a:cubicBezTo>
                  <a:lnTo>
                    <a:pt x="11594" y="5858"/>
                  </a:lnTo>
                  <a:lnTo>
                    <a:pt x="12435" y="747"/>
                  </a:lnTo>
                  <a:cubicBezTo>
                    <a:pt x="12493" y="563"/>
                    <a:pt x="12321" y="388"/>
                    <a:pt x="11994" y="255"/>
                  </a:cubicBezTo>
                  <a:cubicBezTo>
                    <a:pt x="11668" y="121"/>
                    <a:pt x="11187" y="28"/>
                    <a:pt x="10632" y="9"/>
                  </a:cubicBezTo>
                  <a:lnTo>
                    <a:pt x="10411" y="3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20086" tIns="20086" rIns="20086" bIns="20086" anchor="ctr" anchorCtr="0">
              <a:noAutofit/>
            </a:bodyPr>
            <a:lstStyle/>
            <a:p>
              <a:endParaRPr sz="1899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78" name="Google Shape;378;p20"/>
            <p:cNvSpPr/>
            <p:nvPr/>
          </p:nvSpPr>
          <p:spPr>
            <a:xfrm rot="5400000" flipH="1">
              <a:off x="1924606" y="2646881"/>
              <a:ext cx="1278845" cy="139915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503" y="0"/>
                  </a:moveTo>
                  <a:cubicBezTo>
                    <a:pt x="3064" y="0"/>
                    <a:pt x="1896" y="1280"/>
                    <a:pt x="1896" y="2858"/>
                  </a:cubicBezTo>
                  <a:lnTo>
                    <a:pt x="1896" y="9446"/>
                  </a:lnTo>
                  <a:lnTo>
                    <a:pt x="0" y="10876"/>
                  </a:lnTo>
                  <a:lnTo>
                    <a:pt x="1896" y="12312"/>
                  </a:lnTo>
                  <a:lnTo>
                    <a:pt x="1896" y="18742"/>
                  </a:lnTo>
                  <a:cubicBezTo>
                    <a:pt x="1896" y="20320"/>
                    <a:pt x="3064" y="21600"/>
                    <a:pt x="4503" y="21600"/>
                  </a:cubicBezTo>
                  <a:lnTo>
                    <a:pt x="18993" y="21600"/>
                  </a:lnTo>
                  <a:cubicBezTo>
                    <a:pt x="20432" y="21600"/>
                    <a:pt x="21600" y="20320"/>
                    <a:pt x="21600" y="18742"/>
                  </a:cubicBezTo>
                  <a:lnTo>
                    <a:pt x="21600" y="2858"/>
                  </a:lnTo>
                  <a:cubicBezTo>
                    <a:pt x="21600" y="1280"/>
                    <a:pt x="20432" y="0"/>
                    <a:pt x="18993" y="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6C73A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899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79" name="Google Shape;379;p20"/>
            <p:cNvSpPr txBox="1"/>
            <p:nvPr/>
          </p:nvSpPr>
          <p:spPr>
            <a:xfrm>
              <a:off x="2398269" y="2695752"/>
              <a:ext cx="335035" cy="5886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93" tIns="17142" rIns="34293" bIns="17142" anchor="ctr" anchorCtr="0">
              <a:spAutoFit/>
            </a:bodyPr>
            <a:lstStyle/>
            <a:p>
              <a:pPr algn="ctr"/>
              <a:r>
                <a:rPr lang="en-US" altLang="zh-TW" b="1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02</a:t>
              </a:r>
              <a:endParaRPr sz="675"/>
            </a:p>
          </p:txBody>
        </p:sp>
        <p:sp>
          <p:nvSpPr>
            <p:cNvPr id="380" name="Google Shape;380;p20"/>
            <p:cNvSpPr txBox="1"/>
            <p:nvPr/>
          </p:nvSpPr>
          <p:spPr>
            <a:xfrm>
              <a:off x="1980289" y="3145872"/>
              <a:ext cx="1180222" cy="7507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84" tIns="17142" rIns="34284" bIns="17142" anchor="t" anchorCtr="0">
              <a:spAutoFit/>
            </a:bodyPr>
            <a:lstStyle/>
            <a:p>
              <a:pPr algn="ctr">
                <a:lnSpc>
                  <a:spcPct val="120000"/>
                </a:lnSpc>
                <a:buClr>
                  <a:schemeClr val="lt1"/>
                </a:buClr>
                <a:buSzPts val="4800"/>
              </a:pPr>
              <a:r>
                <a:rPr lang="zh-TW" altLang="en-US" b="1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比對時間</a:t>
              </a:r>
              <a:endParaRPr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algn="ctr">
                <a:lnSpc>
                  <a:spcPct val="120000"/>
                </a:lnSpc>
                <a:spcBef>
                  <a:spcPts val="180"/>
                </a:spcBef>
                <a:buClr>
                  <a:srgbClr val="212435"/>
                </a:buClr>
                <a:buSzPts val="2400"/>
              </a:pPr>
              <a:r>
                <a:rPr lang="zh-TW" altLang="en-US" sz="900" b="1">
                  <a:solidFill>
                    <a:srgbClr val="212435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內容比對</a:t>
              </a:r>
              <a:endParaRPr sz="900" b="1">
                <a:solidFill>
                  <a:srgbClr val="212435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algn="ctr">
                <a:lnSpc>
                  <a:spcPct val="120000"/>
                </a:lnSpc>
                <a:spcBef>
                  <a:spcPts val="180"/>
                </a:spcBef>
                <a:buClr>
                  <a:schemeClr val="dk2"/>
                </a:buClr>
                <a:buSzPts val="2400"/>
              </a:pPr>
              <a:endParaRPr sz="900">
                <a:solidFill>
                  <a:srgbClr val="8B8B8B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81" name="Google Shape;381;p20"/>
            <p:cNvSpPr/>
            <p:nvPr/>
          </p:nvSpPr>
          <p:spPr>
            <a:xfrm>
              <a:off x="5838909" y="1425645"/>
              <a:ext cx="1775041" cy="1775041"/>
            </a:xfrm>
            <a:prstGeom prst="ellipse">
              <a:avLst/>
            </a:prstGeom>
            <a:solidFill>
              <a:srgbClr val="84CCAE"/>
            </a:solidFill>
            <a:ln>
              <a:noFill/>
            </a:ln>
          </p:spPr>
          <p:txBody>
            <a:bodyPr spcFirstLastPara="1" wrap="square" lIns="34293" tIns="17142" rIns="34293" bIns="17142" anchor="ctr" anchorCtr="0">
              <a:noAutofit/>
            </a:bodyPr>
            <a:lstStyle/>
            <a:p>
              <a:pPr algn="ctr"/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6560889" y="1969019"/>
              <a:ext cx="468312" cy="5032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9" tIns="45715" rIns="91439" bIns="45715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3" name="Google Shape;383;p20"/>
            <p:cNvGrpSpPr/>
            <p:nvPr/>
          </p:nvGrpSpPr>
          <p:grpSpPr>
            <a:xfrm>
              <a:off x="5712331" y="1211525"/>
              <a:ext cx="2515162" cy="2222382"/>
              <a:chOff x="7458588" y="1563391"/>
              <a:chExt cx="2498885" cy="2208000"/>
            </a:xfrm>
          </p:grpSpPr>
          <p:graphicFrame>
            <p:nvGraphicFramePr>
              <p:cNvPr id="384" name="Google Shape;384;p20"/>
              <p:cNvGraphicFramePr/>
              <p:nvPr>
                <p:extLst>
                  <p:ext uri="{D42A27DB-BD31-4B8C-83A1-F6EECF244321}">
                    <p14:modId xmlns:p14="http://schemas.microsoft.com/office/powerpoint/2010/main" val="1737737894"/>
                  </p:ext>
                </p:extLst>
              </p:nvPr>
            </p:nvGraphicFramePr>
            <p:xfrm>
              <a:off x="7749473" y="1563391"/>
              <a:ext cx="2208000" cy="2208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385" name="Google Shape;385;p20"/>
              <p:cNvSpPr/>
              <p:nvPr/>
            </p:nvSpPr>
            <p:spPr>
              <a:xfrm>
                <a:off x="7458588" y="1654341"/>
                <a:ext cx="2004484" cy="201083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349" extrusionOk="0">
                    <a:moveTo>
                      <a:pt x="174" y="349"/>
                    </a:moveTo>
                    <a:cubicBezTo>
                      <a:pt x="78" y="349"/>
                      <a:pt x="0" y="270"/>
                      <a:pt x="0" y="174"/>
                    </a:cubicBezTo>
                    <a:cubicBezTo>
                      <a:pt x="0" y="79"/>
                      <a:pt x="78" y="0"/>
                      <a:pt x="174" y="0"/>
                    </a:cubicBezTo>
                    <a:cubicBezTo>
                      <a:pt x="270" y="0"/>
                      <a:pt x="348" y="79"/>
                      <a:pt x="348" y="174"/>
                    </a:cubicBezTo>
                    <a:cubicBezTo>
                      <a:pt x="348" y="270"/>
                      <a:pt x="270" y="349"/>
                      <a:pt x="174" y="349"/>
                    </a:cubicBezTo>
                    <a:close/>
                    <a:moveTo>
                      <a:pt x="174" y="10"/>
                    </a:moveTo>
                    <a:cubicBezTo>
                      <a:pt x="83" y="10"/>
                      <a:pt x="9" y="84"/>
                      <a:pt x="9" y="174"/>
                    </a:cubicBezTo>
                    <a:cubicBezTo>
                      <a:pt x="9" y="265"/>
                      <a:pt x="83" y="339"/>
                      <a:pt x="174" y="339"/>
                    </a:cubicBezTo>
                    <a:cubicBezTo>
                      <a:pt x="265" y="339"/>
                      <a:pt x="339" y="265"/>
                      <a:pt x="339" y="174"/>
                    </a:cubicBezTo>
                    <a:cubicBezTo>
                      <a:pt x="339" y="84"/>
                      <a:pt x="265" y="10"/>
                      <a:pt x="174" y="10"/>
                    </a:cubicBez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</p:spPr>
            <p:txBody>
              <a:bodyPr spcFirstLastPara="1" wrap="square" lIns="91439" tIns="45715" rIns="91439" bIns="45715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20"/>
              <p:cNvSpPr/>
              <p:nvPr/>
            </p:nvSpPr>
            <p:spPr>
              <a:xfrm>
                <a:off x="8455539" y="1855425"/>
                <a:ext cx="10584" cy="230717"/>
              </a:xfrm>
              <a:prstGeom prst="rect">
                <a:avLst/>
              </a:prstGeom>
              <a:solidFill>
                <a:srgbClr val="464F5A"/>
              </a:solidFill>
              <a:ln>
                <a:noFill/>
              </a:ln>
            </p:spPr>
            <p:txBody>
              <a:bodyPr spcFirstLastPara="1" wrap="square" lIns="91439" tIns="45715" rIns="91439" bIns="45715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20"/>
              <p:cNvSpPr/>
              <p:nvPr/>
            </p:nvSpPr>
            <p:spPr>
              <a:xfrm>
                <a:off x="8455539" y="3214325"/>
                <a:ext cx="10584" cy="237067"/>
              </a:xfrm>
              <a:prstGeom prst="rect">
                <a:avLst/>
              </a:prstGeom>
              <a:solidFill>
                <a:srgbClr val="464F5A"/>
              </a:solidFill>
              <a:ln>
                <a:noFill/>
              </a:ln>
            </p:spPr>
            <p:txBody>
              <a:bodyPr spcFirstLastPara="1" wrap="square" lIns="91439" tIns="45715" rIns="91439" bIns="45715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20"/>
              <p:cNvSpPr/>
              <p:nvPr/>
            </p:nvSpPr>
            <p:spPr>
              <a:xfrm>
                <a:off x="7666021" y="2644941"/>
                <a:ext cx="237067" cy="10584"/>
              </a:xfrm>
              <a:prstGeom prst="rect">
                <a:avLst/>
              </a:prstGeom>
              <a:solidFill>
                <a:srgbClr val="464F5A"/>
              </a:solidFill>
              <a:ln>
                <a:noFill/>
              </a:ln>
            </p:spPr>
            <p:txBody>
              <a:bodyPr spcFirstLastPara="1" wrap="square" lIns="91439" tIns="45715" rIns="91439" bIns="45715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20"/>
              <p:cNvSpPr/>
              <p:nvPr/>
            </p:nvSpPr>
            <p:spPr>
              <a:xfrm>
                <a:off x="9031272" y="2644941"/>
                <a:ext cx="230717" cy="10584"/>
              </a:xfrm>
              <a:prstGeom prst="rect">
                <a:avLst/>
              </a:prstGeom>
              <a:solidFill>
                <a:srgbClr val="464F5A"/>
              </a:solidFill>
              <a:ln>
                <a:noFill/>
              </a:ln>
            </p:spPr>
            <p:txBody>
              <a:bodyPr spcFirstLastPara="1" wrap="square" lIns="91439" tIns="45715" rIns="91439" bIns="45715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20"/>
              <p:cNvSpPr/>
              <p:nvPr/>
            </p:nvSpPr>
            <p:spPr>
              <a:xfrm>
                <a:off x="8773039" y="1952792"/>
                <a:ext cx="91017" cy="156633"/>
              </a:xfrm>
              <a:custGeom>
                <a:avLst/>
                <a:gdLst/>
                <a:ahLst/>
                <a:cxnLst/>
                <a:rect l="l" t="t" r="r" b="b"/>
                <a:pathLst>
                  <a:path w="43" h="74" extrusionOk="0">
                    <a:moveTo>
                      <a:pt x="2" y="74"/>
                    </a:moveTo>
                    <a:lnTo>
                      <a:pt x="0" y="68"/>
                    </a:lnTo>
                    <a:lnTo>
                      <a:pt x="38" y="0"/>
                    </a:lnTo>
                    <a:lnTo>
                      <a:pt x="43" y="3"/>
                    </a:lnTo>
                    <a:lnTo>
                      <a:pt x="2" y="74"/>
                    </a:lnTo>
                    <a:close/>
                  </a:path>
                </a:pathLst>
              </a:custGeom>
              <a:solidFill>
                <a:srgbClr val="464F5A"/>
              </a:solidFill>
              <a:ln>
                <a:noFill/>
              </a:ln>
            </p:spPr>
            <p:txBody>
              <a:bodyPr spcFirstLastPara="1" wrap="square" lIns="91439" tIns="45715" rIns="91439" bIns="45715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20"/>
              <p:cNvSpPr/>
              <p:nvPr/>
            </p:nvSpPr>
            <p:spPr>
              <a:xfrm>
                <a:off x="9007988" y="2247008"/>
                <a:ext cx="150284" cy="93133"/>
              </a:xfrm>
              <a:custGeom>
                <a:avLst/>
                <a:gdLst/>
                <a:ahLst/>
                <a:cxnLst/>
                <a:rect l="l" t="t" r="r" b="b"/>
                <a:pathLst>
                  <a:path w="71" h="44" extrusionOk="0">
                    <a:moveTo>
                      <a:pt x="3" y="44"/>
                    </a:moveTo>
                    <a:lnTo>
                      <a:pt x="0" y="38"/>
                    </a:lnTo>
                    <a:lnTo>
                      <a:pt x="68" y="0"/>
                    </a:lnTo>
                    <a:lnTo>
                      <a:pt x="71" y="6"/>
                    </a:lnTo>
                    <a:lnTo>
                      <a:pt x="3" y="44"/>
                    </a:lnTo>
                    <a:close/>
                  </a:path>
                </a:pathLst>
              </a:custGeom>
              <a:solidFill>
                <a:srgbClr val="464F5A"/>
              </a:solidFill>
              <a:ln>
                <a:noFill/>
              </a:ln>
            </p:spPr>
            <p:txBody>
              <a:bodyPr spcFirstLastPara="1" wrap="square" lIns="91439" tIns="45715" rIns="91439" bIns="45715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20"/>
              <p:cNvSpPr/>
              <p:nvPr/>
            </p:nvSpPr>
            <p:spPr>
              <a:xfrm>
                <a:off x="8057605" y="3191041"/>
                <a:ext cx="93133" cy="156633"/>
              </a:xfrm>
              <a:custGeom>
                <a:avLst/>
                <a:gdLst/>
                <a:ahLst/>
                <a:cxnLst/>
                <a:rect l="l" t="t" r="r" b="b"/>
                <a:pathLst>
                  <a:path w="44" h="74" extrusionOk="0">
                    <a:moveTo>
                      <a:pt x="6" y="74"/>
                    </a:moveTo>
                    <a:lnTo>
                      <a:pt x="0" y="68"/>
                    </a:lnTo>
                    <a:lnTo>
                      <a:pt x="41" y="0"/>
                    </a:lnTo>
                    <a:lnTo>
                      <a:pt x="44" y="6"/>
                    </a:lnTo>
                    <a:lnTo>
                      <a:pt x="6" y="74"/>
                    </a:lnTo>
                    <a:close/>
                  </a:path>
                </a:pathLst>
              </a:custGeom>
              <a:solidFill>
                <a:srgbClr val="464F5A"/>
              </a:solidFill>
              <a:ln>
                <a:noFill/>
              </a:ln>
            </p:spPr>
            <p:txBody>
              <a:bodyPr spcFirstLastPara="1" wrap="square" lIns="91439" tIns="45715" rIns="91439" bIns="45715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20"/>
              <p:cNvSpPr/>
              <p:nvPr/>
            </p:nvSpPr>
            <p:spPr>
              <a:xfrm>
                <a:off x="7769739" y="2962441"/>
                <a:ext cx="154517" cy="91017"/>
              </a:xfrm>
              <a:custGeom>
                <a:avLst/>
                <a:gdLst/>
                <a:ahLst/>
                <a:cxnLst/>
                <a:rect l="l" t="t" r="r" b="b"/>
                <a:pathLst>
                  <a:path w="73" h="43" extrusionOk="0">
                    <a:moveTo>
                      <a:pt x="3" y="43"/>
                    </a:moveTo>
                    <a:lnTo>
                      <a:pt x="0" y="40"/>
                    </a:lnTo>
                    <a:lnTo>
                      <a:pt x="71" y="0"/>
                    </a:lnTo>
                    <a:lnTo>
                      <a:pt x="73" y="5"/>
                    </a:lnTo>
                    <a:lnTo>
                      <a:pt x="3" y="43"/>
                    </a:lnTo>
                    <a:close/>
                  </a:path>
                </a:pathLst>
              </a:custGeom>
              <a:solidFill>
                <a:srgbClr val="464F5A"/>
              </a:solidFill>
              <a:ln>
                <a:noFill/>
              </a:ln>
            </p:spPr>
            <p:txBody>
              <a:bodyPr spcFirstLastPara="1" wrap="square" lIns="91439" tIns="45715" rIns="91439" bIns="45715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20"/>
              <p:cNvSpPr/>
              <p:nvPr/>
            </p:nvSpPr>
            <p:spPr>
              <a:xfrm>
                <a:off x="7769739" y="2247008"/>
                <a:ext cx="154517" cy="97367"/>
              </a:xfrm>
              <a:custGeom>
                <a:avLst/>
                <a:gdLst/>
                <a:ahLst/>
                <a:cxnLst/>
                <a:rect l="l" t="t" r="r" b="b"/>
                <a:pathLst>
                  <a:path w="73" h="46" extrusionOk="0">
                    <a:moveTo>
                      <a:pt x="71" y="46"/>
                    </a:moveTo>
                    <a:lnTo>
                      <a:pt x="0" y="6"/>
                    </a:lnTo>
                    <a:lnTo>
                      <a:pt x="3" y="0"/>
                    </a:lnTo>
                    <a:lnTo>
                      <a:pt x="73" y="41"/>
                    </a:lnTo>
                    <a:lnTo>
                      <a:pt x="71" y="46"/>
                    </a:lnTo>
                    <a:close/>
                  </a:path>
                </a:pathLst>
              </a:custGeom>
              <a:solidFill>
                <a:srgbClr val="464F5A"/>
              </a:solidFill>
              <a:ln>
                <a:noFill/>
              </a:ln>
            </p:spPr>
            <p:txBody>
              <a:bodyPr spcFirstLastPara="1" wrap="square" lIns="91439" tIns="45715" rIns="91439" bIns="45715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20"/>
              <p:cNvSpPr/>
              <p:nvPr/>
            </p:nvSpPr>
            <p:spPr>
              <a:xfrm>
                <a:off x="9007988" y="2962441"/>
                <a:ext cx="150284" cy="91017"/>
              </a:xfrm>
              <a:custGeom>
                <a:avLst/>
                <a:gdLst/>
                <a:ahLst/>
                <a:cxnLst/>
                <a:rect l="l" t="t" r="r" b="b"/>
                <a:pathLst>
                  <a:path w="71" h="43" extrusionOk="0">
                    <a:moveTo>
                      <a:pt x="68" y="43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71" y="40"/>
                    </a:lnTo>
                    <a:lnTo>
                      <a:pt x="68" y="43"/>
                    </a:lnTo>
                    <a:close/>
                  </a:path>
                </a:pathLst>
              </a:custGeom>
              <a:solidFill>
                <a:srgbClr val="464F5A"/>
              </a:solidFill>
              <a:ln>
                <a:noFill/>
              </a:ln>
            </p:spPr>
            <p:txBody>
              <a:bodyPr spcFirstLastPara="1" wrap="square" lIns="91439" tIns="45715" rIns="91439" bIns="45715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20"/>
              <p:cNvSpPr/>
              <p:nvPr/>
            </p:nvSpPr>
            <p:spPr>
              <a:xfrm>
                <a:off x="8760339" y="3210092"/>
                <a:ext cx="93133" cy="148167"/>
              </a:xfrm>
              <a:custGeom>
                <a:avLst/>
                <a:gdLst/>
                <a:ahLst/>
                <a:cxnLst/>
                <a:rect l="l" t="t" r="r" b="b"/>
                <a:pathLst>
                  <a:path w="44" h="70" extrusionOk="0">
                    <a:moveTo>
                      <a:pt x="38" y="70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44" y="68"/>
                    </a:lnTo>
                    <a:lnTo>
                      <a:pt x="38" y="70"/>
                    </a:lnTo>
                    <a:close/>
                  </a:path>
                </a:pathLst>
              </a:custGeom>
              <a:solidFill>
                <a:srgbClr val="464F5A"/>
              </a:solidFill>
              <a:ln>
                <a:noFill/>
              </a:ln>
            </p:spPr>
            <p:txBody>
              <a:bodyPr spcFirstLastPara="1" wrap="square" lIns="91439" tIns="45715" rIns="91439" bIns="45715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20"/>
              <p:cNvSpPr/>
              <p:nvPr/>
            </p:nvSpPr>
            <p:spPr>
              <a:xfrm>
                <a:off x="8040672" y="1971841"/>
                <a:ext cx="91017" cy="148167"/>
              </a:xfrm>
              <a:custGeom>
                <a:avLst/>
                <a:gdLst/>
                <a:ahLst/>
                <a:cxnLst/>
                <a:rect l="l" t="t" r="r" b="b"/>
                <a:pathLst>
                  <a:path w="43" h="70" extrusionOk="0">
                    <a:moveTo>
                      <a:pt x="41" y="70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43" y="68"/>
                    </a:lnTo>
                    <a:lnTo>
                      <a:pt x="41" y="70"/>
                    </a:lnTo>
                    <a:close/>
                  </a:path>
                </a:pathLst>
              </a:custGeom>
              <a:solidFill>
                <a:srgbClr val="464F5A"/>
              </a:solidFill>
              <a:ln>
                <a:noFill/>
              </a:ln>
            </p:spPr>
            <p:txBody>
              <a:bodyPr spcFirstLastPara="1" wrap="square" lIns="91439" tIns="45715" rIns="91439" bIns="45715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20"/>
              <p:cNvSpPr/>
              <p:nvPr/>
            </p:nvSpPr>
            <p:spPr>
              <a:xfrm rot="10800000" flipH="1">
                <a:off x="8434633" y="1869052"/>
                <a:ext cx="34067" cy="789516"/>
              </a:xfrm>
              <a:prstGeom prst="rect">
                <a:avLst/>
              </a:prstGeom>
              <a:solidFill>
                <a:srgbClr val="464F5A"/>
              </a:solidFill>
              <a:ln>
                <a:noFill/>
              </a:ln>
            </p:spPr>
            <p:txBody>
              <a:bodyPr spcFirstLastPara="1" wrap="square" lIns="91439" tIns="45715" rIns="91439" bIns="45715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20"/>
              <p:cNvSpPr/>
              <p:nvPr/>
            </p:nvSpPr>
            <p:spPr>
              <a:xfrm>
                <a:off x="8408972" y="2598374"/>
                <a:ext cx="103717" cy="103717"/>
              </a:xfrm>
              <a:prstGeom prst="ellipse">
                <a:avLst/>
              </a:prstGeom>
              <a:solidFill>
                <a:srgbClr val="464F5A"/>
              </a:solidFill>
              <a:ln>
                <a:noFill/>
              </a:ln>
            </p:spPr>
            <p:txBody>
              <a:bodyPr spcFirstLastPara="1" wrap="square" lIns="91439" tIns="45715" rIns="91439" bIns="45715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0" name="Google Shape;400;p20"/>
            <p:cNvSpPr txBox="1"/>
            <p:nvPr/>
          </p:nvSpPr>
          <p:spPr>
            <a:xfrm>
              <a:off x="5982753" y="4034193"/>
              <a:ext cx="1581090" cy="311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93" tIns="17142" rIns="34293" bIns="17142" anchor="t" anchorCtr="0">
              <a:spAutoFit/>
            </a:bodyPr>
            <a:lstStyle/>
            <a:p>
              <a:pPr algn="ctr"/>
              <a:r>
                <a:rPr lang="en-US" altLang="zh-TW" b="1">
                  <a:solidFill>
                    <a:srgbClr val="7F7F7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Symskan</a:t>
              </a:r>
              <a:endParaRPr sz="675"/>
            </a:p>
          </p:txBody>
        </p:sp>
        <p:sp>
          <p:nvSpPr>
            <p:cNvPr id="401" name="Google Shape;401;p20"/>
            <p:cNvSpPr/>
            <p:nvPr/>
          </p:nvSpPr>
          <p:spPr>
            <a:xfrm>
              <a:off x="5570423" y="5329392"/>
              <a:ext cx="2552132" cy="2423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93" tIns="17142" rIns="34293" bIns="17142" anchor="t" anchorCtr="0">
              <a:spAutoFit/>
            </a:bodyPr>
            <a:lstStyle/>
            <a:p>
              <a:pPr algn="ctr"/>
              <a:r>
                <a:rPr lang="zh-TW" altLang="en-US" sz="1350" b="1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一篇文章，平均約</a:t>
              </a:r>
              <a:r>
                <a:rPr lang="en-US" altLang="zh-TW" sz="1350" b="1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5</a:t>
              </a:r>
              <a:r>
                <a:rPr lang="zh-TW" altLang="en-US" sz="1350" b="1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分至</a:t>
              </a:r>
              <a:r>
                <a:rPr lang="en-US" altLang="zh-TW" sz="1350" b="1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10</a:t>
              </a:r>
              <a:r>
                <a:rPr lang="zh-TW" altLang="en-US" sz="1350" b="1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分</a:t>
              </a:r>
              <a:endParaRPr sz="675"/>
            </a:p>
          </p:txBody>
        </p:sp>
        <p:grpSp>
          <p:nvGrpSpPr>
            <p:cNvPr id="402" name="Google Shape;402;p20"/>
            <p:cNvGrpSpPr/>
            <p:nvPr/>
          </p:nvGrpSpPr>
          <p:grpSpPr>
            <a:xfrm>
              <a:off x="6127573" y="4395673"/>
              <a:ext cx="691431" cy="691431"/>
              <a:chOff x="5794654" y="2155390"/>
              <a:chExt cx="921908" cy="921908"/>
            </a:xfrm>
          </p:grpSpPr>
          <p:grpSp>
            <p:nvGrpSpPr>
              <p:cNvPr id="403" name="Google Shape;403;p20"/>
              <p:cNvGrpSpPr/>
              <p:nvPr/>
            </p:nvGrpSpPr>
            <p:grpSpPr>
              <a:xfrm>
                <a:off x="5794654" y="2155390"/>
                <a:ext cx="921908" cy="921908"/>
                <a:chOff x="7127790" y="3587424"/>
                <a:chExt cx="921908" cy="921908"/>
              </a:xfrm>
            </p:grpSpPr>
            <p:graphicFrame>
              <p:nvGraphicFramePr>
                <p:cNvPr id="404" name="Google Shape;404;p20"/>
                <p:cNvGraphicFramePr/>
                <p:nvPr/>
              </p:nvGraphicFramePr>
              <p:xfrm>
                <a:off x="7127790" y="3587424"/>
                <a:ext cx="921908" cy="92190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sp>
              <p:nvSpPr>
                <p:cNvPr id="405" name="Google Shape;405;p20"/>
                <p:cNvSpPr/>
                <p:nvPr/>
              </p:nvSpPr>
              <p:spPr>
                <a:xfrm>
                  <a:off x="7172305" y="3628021"/>
                  <a:ext cx="836934" cy="839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" h="349" extrusionOk="0">
                      <a:moveTo>
                        <a:pt x="174" y="349"/>
                      </a:moveTo>
                      <a:cubicBezTo>
                        <a:pt x="78" y="349"/>
                        <a:pt x="0" y="270"/>
                        <a:pt x="0" y="174"/>
                      </a:cubicBezTo>
                      <a:cubicBezTo>
                        <a:pt x="0" y="79"/>
                        <a:pt x="78" y="0"/>
                        <a:pt x="174" y="0"/>
                      </a:cubicBezTo>
                      <a:cubicBezTo>
                        <a:pt x="270" y="0"/>
                        <a:pt x="348" y="79"/>
                        <a:pt x="348" y="174"/>
                      </a:cubicBezTo>
                      <a:cubicBezTo>
                        <a:pt x="348" y="270"/>
                        <a:pt x="270" y="349"/>
                        <a:pt x="174" y="349"/>
                      </a:cubicBezTo>
                      <a:close/>
                      <a:moveTo>
                        <a:pt x="174" y="10"/>
                      </a:moveTo>
                      <a:cubicBezTo>
                        <a:pt x="83" y="10"/>
                        <a:pt x="9" y="84"/>
                        <a:pt x="9" y="174"/>
                      </a:cubicBezTo>
                      <a:cubicBezTo>
                        <a:pt x="9" y="265"/>
                        <a:pt x="83" y="339"/>
                        <a:pt x="174" y="339"/>
                      </a:cubicBezTo>
                      <a:cubicBezTo>
                        <a:pt x="265" y="339"/>
                        <a:pt x="339" y="265"/>
                        <a:pt x="339" y="174"/>
                      </a:cubicBezTo>
                      <a:cubicBezTo>
                        <a:pt x="339" y="84"/>
                        <a:pt x="265" y="10"/>
                        <a:pt x="174" y="10"/>
                      </a:cubicBezTo>
                      <a:close/>
                    </a:path>
                  </a:pathLst>
                </a:custGeom>
                <a:solidFill>
                  <a:srgbClr val="FC611F"/>
                </a:solidFill>
                <a:ln>
                  <a:noFill/>
                </a:ln>
              </p:spPr>
              <p:txBody>
                <a:bodyPr spcFirstLastPara="1" wrap="square" lIns="91439" tIns="45715" rIns="91439" bIns="45715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6" name="Google Shape;406;p20"/>
                <p:cNvSpPr/>
                <p:nvPr/>
              </p:nvSpPr>
              <p:spPr>
                <a:xfrm>
                  <a:off x="7588563" y="3711979"/>
                  <a:ext cx="4419" cy="96331"/>
                </a:xfrm>
                <a:prstGeom prst="rect">
                  <a:avLst/>
                </a:prstGeom>
                <a:solidFill>
                  <a:srgbClr val="464F5A"/>
                </a:solidFill>
                <a:ln>
                  <a:noFill/>
                </a:ln>
              </p:spPr>
              <p:txBody>
                <a:bodyPr spcFirstLastPara="1" wrap="square" lIns="91439" tIns="45715" rIns="91439" bIns="45715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" name="Google Shape;407;p20"/>
                <p:cNvSpPr/>
                <p:nvPr/>
              </p:nvSpPr>
              <p:spPr>
                <a:xfrm>
                  <a:off x="7588563" y="4279362"/>
                  <a:ext cx="4419" cy="98983"/>
                </a:xfrm>
                <a:prstGeom prst="rect">
                  <a:avLst/>
                </a:prstGeom>
                <a:solidFill>
                  <a:srgbClr val="464F5A"/>
                </a:solidFill>
                <a:ln>
                  <a:noFill/>
                </a:ln>
              </p:spPr>
              <p:txBody>
                <a:bodyPr spcFirstLastPara="1" wrap="square" lIns="91439" tIns="45715" rIns="91439" bIns="45715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20"/>
                <p:cNvSpPr/>
                <p:nvPr/>
              </p:nvSpPr>
              <p:spPr>
                <a:xfrm>
                  <a:off x="7258915" y="4041627"/>
                  <a:ext cx="98983" cy="4419"/>
                </a:xfrm>
                <a:prstGeom prst="rect">
                  <a:avLst/>
                </a:prstGeom>
                <a:solidFill>
                  <a:srgbClr val="464F5A"/>
                </a:solidFill>
                <a:ln>
                  <a:noFill/>
                </a:ln>
              </p:spPr>
              <p:txBody>
                <a:bodyPr spcFirstLastPara="1" wrap="square" lIns="91439" tIns="45715" rIns="91439" bIns="45715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" name="Google Shape;409;p20"/>
                <p:cNvSpPr/>
                <p:nvPr/>
              </p:nvSpPr>
              <p:spPr>
                <a:xfrm>
                  <a:off x="7828949" y="4041627"/>
                  <a:ext cx="96331" cy="4419"/>
                </a:xfrm>
                <a:prstGeom prst="rect">
                  <a:avLst/>
                </a:prstGeom>
                <a:solidFill>
                  <a:srgbClr val="464F5A"/>
                </a:solidFill>
                <a:ln>
                  <a:noFill/>
                </a:ln>
              </p:spPr>
              <p:txBody>
                <a:bodyPr spcFirstLastPara="1" wrap="square" lIns="91439" tIns="45715" rIns="91439" bIns="45715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20"/>
                <p:cNvSpPr/>
                <p:nvPr/>
              </p:nvSpPr>
              <p:spPr>
                <a:xfrm>
                  <a:off x="7721129" y="3752633"/>
                  <a:ext cx="38002" cy="65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74" extrusionOk="0">
                      <a:moveTo>
                        <a:pt x="2" y="74"/>
                      </a:moveTo>
                      <a:lnTo>
                        <a:pt x="0" y="68"/>
                      </a:lnTo>
                      <a:lnTo>
                        <a:pt x="38" y="0"/>
                      </a:lnTo>
                      <a:lnTo>
                        <a:pt x="43" y="3"/>
                      </a:lnTo>
                      <a:lnTo>
                        <a:pt x="2" y="74"/>
                      </a:lnTo>
                      <a:close/>
                    </a:path>
                  </a:pathLst>
                </a:custGeom>
                <a:solidFill>
                  <a:srgbClr val="464F5A"/>
                </a:solidFill>
                <a:ln>
                  <a:noFill/>
                </a:ln>
              </p:spPr>
              <p:txBody>
                <a:bodyPr spcFirstLastPara="1" wrap="square" lIns="91439" tIns="45715" rIns="91439" bIns="45715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Google Shape;411;p20"/>
                <p:cNvSpPr/>
                <p:nvPr/>
              </p:nvSpPr>
              <p:spPr>
                <a:xfrm>
                  <a:off x="7819227" y="3875477"/>
                  <a:ext cx="62748" cy="38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44" extrusionOk="0">
                      <a:moveTo>
                        <a:pt x="3" y="44"/>
                      </a:moveTo>
                      <a:lnTo>
                        <a:pt x="0" y="38"/>
                      </a:lnTo>
                      <a:lnTo>
                        <a:pt x="68" y="0"/>
                      </a:lnTo>
                      <a:lnTo>
                        <a:pt x="71" y="6"/>
                      </a:lnTo>
                      <a:lnTo>
                        <a:pt x="3" y="44"/>
                      </a:lnTo>
                      <a:close/>
                    </a:path>
                  </a:pathLst>
                </a:custGeom>
                <a:solidFill>
                  <a:srgbClr val="464F5A"/>
                </a:solidFill>
                <a:ln>
                  <a:noFill/>
                </a:ln>
              </p:spPr>
              <p:txBody>
                <a:bodyPr spcFirstLastPara="1" wrap="square" lIns="91439" tIns="45715" rIns="91439" bIns="45715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20"/>
                <p:cNvSpPr/>
                <p:nvPr/>
              </p:nvSpPr>
              <p:spPr>
                <a:xfrm>
                  <a:off x="7422413" y="4269640"/>
                  <a:ext cx="38886" cy="65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74" extrusionOk="0">
                      <a:moveTo>
                        <a:pt x="6" y="74"/>
                      </a:moveTo>
                      <a:lnTo>
                        <a:pt x="0" y="68"/>
                      </a:lnTo>
                      <a:lnTo>
                        <a:pt x="41" y="0"/>
                      </a:lnTo>
                      <a:lnTo>
                        <a:pt x="44" y="6"/>
                      </a:lnTo>
                      <a:lnTo>
                        <a:pt x="6" y="74"/>
                      </a:lnTo>
                      <a:close/>
                    </a:path>
                  </a:pathLst>
                </a:custGeom>
                <a:solidFill>
                  <a:srgbClr val="464F5A"/>
                </a:solidFill>
                <a:ln>
                  <a:noFill/>
                </a:ln>
              </p:spPr>
              <p:txBody>
                <a:bodyPr spcFirstLastPara="1" wrap="square" lIns="91439" tIns="45715" rIns="91439" bIns="45715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20"/>
                <p:cNvSpPr/>
                <p:nvPr/>
              </p:nvSpPr>
              <p:spPr>
                <a:xfrm>
                  <a:off x="7302220" y="4174193"/>
                  <a:ext cx="64516" cy="38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43" extrusionOk="0">
                      <a:moveTo>
                        <a:pt x="3" y="43"/>
                      </a:moveTo>
                      <a:lnTo>
                        <a:pt x="0" y="40"/>
                      </a:lnTo>
                      <a:lnTo>
                        <a:pt x="71" y="0"/>
                      </a:lnTo>
                      <a:lnTo>
                        <a:pt x="73" y="5"/>
                      </a:lnTo>
                      <a:lnTo>
                        <a:pt x="3" y="43"/>
                      </a:lnTo>
                      <a:close/>
                    </a:path>
                  </a:pathLst>
                </a:custGeom>
                <a:solidFill>
                  <a:srgbClr val="464F5A"/>
                </a:solidFill>
                <a:ln>
                  <a:noFill/>
                </a:ln>
              </p:spPr>
              <p:txBody>
                <a:bodyPr spcFirstLastPara="1" wrap="square" lIns="91439" tIns="45715" rIns="91439" bIns="45715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Google Shape;414;p20"/>
                <p:cNvSpPr/>
                <p:nvPr/>
              </p:nvSpPr>
              <p:spPr>
                <a:xfrm>
                  <a:off x="7302220" y="3875477"/>
                  <a:ext cx="64516" cy="40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46" extrusionOk="0">
                      <a:moveTo>
                        <a:pt x="71" y="46"/>
                      </a:moveTo>
                      <a:lnTo>
                        <a:pt x="0" y="6"/>
                      </a:lnTo>
                      <a:lnTo>
                        <a:pt x="3" y="0"/>
                      </a:lnTo>
                      <a:lnTo>
                        <a:pt x="73" y="41"/>
                      </a:lnTo>
                      <a:lnTo>
                        <a:pt x="71" y="46"/>
                      </a:lnTo>
                      <a:close/>
                    </a:path>
                  </a:pathLst>
                </a:custGeom>
                <a:solidFill>
                  <a:srgbClr val="464F5A"/>
                </a:solidFill>
                <a:ln>
                  <a:noFill/>
                </a:ln>
              </p:spPr>
              <p:txBody>
                <a:bodyPr spcFirstLastPara="1" wrap="square" lIns="91439" tIns="45715" rIns="91439" bIns="45715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20"/>
                <p:cNvSpPr/>
                <p:nvPr/>
              </p:nvSpPr>
              <p:spPr>
                <a:xfrm>
                  <a:off x="7819227" y="4174193"/>
                  <a:ext cx="62748" cy="38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43" extrusionOk="0">
                      <a:moveTo>
                        <a:pt x="68" y="43"/>
                      </a:moveTo>
                      <a:lnTo>
                        <a:pt x="0" y="5"/>
                      </a:lnTo>
                      <a:lnTo>
                        <a:pt x="3" y="0"/>
                      </a:lnTo>
                      <a:lnTo>
                        <a:pt x="71" y="40"/>
                      </a:lnTo>
                      <a:lnTo>
                        <a:pt x="68" y="43"/>
                      </a:lnTo>
                      <a:close/>
                    </a:path>
                  </a:pathLst>
                </a:custGeom>
                <a:solidFill>
                  <a:srgbClr val="464F5A"/>
                </a:solidFill>
                <a:ln>
                  <a:noFill/>
                </a:ln>
              </p:spPr>
              <p:txBody>
                <a:bodyPr spcFirstLastPara="1" wrap="square" lIns="91439" tIns="45715" rIns="91439" bIns="45715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Google Shape;416;p20"/>
                <p:cNvSpPr/>
                <p:nvPr/>
              </p:nvSpPr>
              <p:spPr>
                <a:xfrm>
                  <a:off x="7715826" y="4277594"/>
                  <a:ext cx="38886" cy="61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70" extrusionOk="0">
                      <a:moveTo>
                        <a:pt x="38" y="70"/>
                      </a:moveTo>
                      <a:lnTo>
                        <a:pt x="0" y="2"/>
                      </a:lnTo>
                      <a:lnTo>
                        <a:pt x="6" y="0"/>
                      </a:lnTo>
                      <a:lnTo>
                        <a:pt x="44" y="68"/>
                      </a:lnTo>
                      <a:lnTo>
                        <a:pt x="38" y="70"/>
                      </a:lnTo>
                      <a:close/>
                    </a:path>
                  </a:pathLst>
                </a:custGeom>
                <a:solidFill>
                  <a:srgbClr val="464F5A"/>
                </a:solidFill>
                <a:ln>
                  <a:noFill/>
                </a:ln>
              </p:spPr>
              <p:txBody>
                <a:bodyPr spcFirstLastPara="1" wrap="square" lIns="91439" tIns="45715" rIns="91439" bIns="45715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" name="Google Shape;417;p20"/>
                <p:cNvSpPr/>
                <p:nvPr/>
              </p:nvSpPr>
              <p:spPr>
                <a:xfrm>
                  <a:off x="7415343" y="3760587"/>
                  <a:ext cx="38002" cy="61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70" extrusionOk="0">
                      <a:moveTo>
                        <a:pt x="41" y="70"/>
                      </a:moveTo>
                      <a:lnTo>
                        <a:pt x="0" y="2"/>
                      </a:lnTo>
                      <a:lnTo>
                        <a:pt x="5" y="0"/>
                      </a:lnTo>
                      <a:lnTo>
                        <a:pt x="43" y="68"/>
                      </a:lnTo>
                      <a:lnTo>
                        <a:pt x="41" y="70"/>
                      </a:lnTo>
                      <a:close/>
                    </a:path>
                  </a:pathLst>
                </a:custGeom>
                <a:solidFill>
                  <a:srgbClr val="464F5A"/>
                </a:solidFill>
                <a:ln>
                  <a:noFill/>
                </a:ln>
              </p:spPr>
              <p:txBody>
                <a:bodyPr spcFirstLastPara="1" wrap="square" lIns="91439" tIns="45715" rIns="91439" bIns="45715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8" name="Google Shape;418;p20"/>
                <p:cNvSpPr/>
                <p:nvPr/>
              </p:nvSpPr>
              <p:spPr>
                <a:xfrm rot="-3693786">
                  <a:off x="7507293" y="3904837"/>
                  <a:ext cx="341136" cy="9722"/>
                </a:xfrm>
                <a:prstGeom prst="rect">
                  <a:avLst/>
                </a:prstGeom>
                <a:solidFill>
                  <a:srgbClr val="464F5A"/>
                </a:solidFill>
                <a:ln>
                  <a:noFill/>
                </a:ln>
              </p:spPr>
              <p:txBody>
                <a:bodyPr spcFirstLastPara="1" wrap="square" lIns="91439" tIns="45715" rIns="91439" bIns="45715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Google Shape;419;p20"/>
                <p:cNvSpPr/>
                <p:nvPr/>
              </p:nvSpPr>
              <p:spPr>
                <a:xfrm>
                  <a:off x="7591288" y="4022183"/>
                  <a:ext cx="43305" cy="43305"/>
                </a:xfrm>
                <a:prstGeom prst="ellipse">
                  <a:avLst/>
                </a:prstGeom>
                <a:solidFill>
                  <a:srgbClr val="464F5A"/>
                </a:solidFill>
                <a:ln>
                  <a:noFill/>
                </a:ln>
              </p:spPr>
              <p:txBody>
                <a:bodyPr spcFirstLastPara="1" wrap="square" lIns="91439" tIns="45715" rIns="91439" bIns="45715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20" name="Google Shape;420;p20"/>
              <p:cNvSpPr/>
              <p:nvPr/>
            </p:nvSpPr>
            <p:spPr>
              <a:xfrm>
                <a:off x="6282354" y="2274155"/>
                <a:ext cx="142135" cy="317435"/>
              </a:xfrm>
              <a:custGeom>
                <a:avLst/>
                <a:gdLst/>
                <a:ahLst/>
                <a:cxnLst/>
                <a:rect l="l" t="t" r="r" b="b"/>
                <a:pathLst>
                  <a:path w="142135" h="317435" extrusionOk="0">
                    <a:moveTo>
                      <a:pt x="0" y="0"/>
                    </a:moveTo>
                    <a:cubicBezTo>
                      <a:pt x="1579" y="105812"/>
                      <a:pt x="3159" y="211623"/>
                      <a:pt x="4738" y="317435"/>
                    </a:cubicBezTo>
                    <a:lnTo>
                      <a:pt x="137397" y="42641"/>
                    </a:lnTo>
                    <a:lnTo>
                      <a:pt x="142135" y="473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CCAE"/>
              </a:solidFill>
              <a:ln>
                <a:noFill/>
              </a:ln>
            </p:spPr>
            <p:txBody>
              <a:bodyPr spcFirstLastPara="1" wrap="square" lIns="34293" tIns="17142" rIns="34293" bIns="17142" anchor="ctr" anchorCtr="0">
                <a:noAutofit/>
              </a:bodyPr>
              <a:lstStyle/>
              <a:p>
                <a:pPr algn="ctr"/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1" name="Google Shape;421;p20"/>
            <p:cNvGrpSpPr/>
            <p:nvPr/>
          </p:nvGrpSpPr>
          <p:grpSpPr>
            <a:xfrm>
              <a:off x="6813103" y="4405891"/>
              <a:ext cx="691431" cy="691431"/>
              <a:chOff x="5794654" y="2155390"/>
              <a:chExt cx="921908" cy="921908"/>
            </a:xfrm>
          </p:grpSpPr>
          <p:grpSp>
            <p:nvGrpSpPr>
              <p:cNvPr id="422" name="Google Shape;422;p20"/>
              <p:cNvGrpSpPr/>
              <p:nvPr/>
            </p:nvGrpSpPr>
            <p:grpSpPr>
              <a:xfrm>
                <a:off x="5794654" y="2155390"/>
                <a:ext cx="921908" cy="921908"/>
                <a:chOff x="7127790" y="3587424"/>
                <a:chExt cx="921908" cy="921908"/>
              </a:xfrm>
            </p:grpSpPr>
            <p:graphicFrame>
              <p:nvGraphicFramePr>
                <p:cNvPr id="423" name="Google Shape;423;p20"/>
                <p:cNvGraphicFramePr/>
                <p:nvPr/>
              </p:nvGraphicFramePr>
              <p:xfrm>
                <a:off x="7127790" y="3587424"/>
                <a:ext cx="921908" cy="92190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  <p:sp>
              <p:nvSpPr>
                <p:cNvPr id="424" name="Google Shape;424;p20"/>
                <p:cNvSpPr/>
                <p:nvPr/>
              </p:nvSpPr>
              <p:spPr>
                <a:xfrm>
                  <a:off x="7172305" y="3628021"/>
                  <a:ext cx="836934" cy="839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" h="349" extrusionOk="0">
                      <a:moveTo>
                        <a:pt x="174" y="349"/>
                      </a:moveTo>
                      <a:cubicBezTo>
                        <a:pt x="78" y="349"/>
                        <a:pt x="0" y="270"/>
                        <a:pt x="0" y="174"/>
                      </a:cubicBezTo>
                      <a:cubicBezTo>
                        <a:pt x="0" y="79"/>
                        <a:pt x="78" y="0"/>
                        <a:pt x="174" y="0"/>
                      </a:cubicBezTo>
                      <a:cubicBezTo>
                        <a:pt x="270" y="0"/>
                        <a:pt x="348" y="79"/>
                        <a:pt x="348" y="174"/>
                      </a:cubicBezTo>
                      <a:cubicBezTo>
                        <a:pt x="348" y="270"/>
                        <a:pt x="270" y="349"/>
                        <a:pt x="174" y="349"/>
                      </a:cubicBezTo>
                      <a:close/>
                      <a:moveTo>
                        <a:pt x="174" y="10"/>
                      </a:moveTo>
                      <a:cubicBezTo>
                        <a:pt x="83" y="10"/>
                        <a:pt x="9" y="84"/>
                        <a:pt x="9" y="174"/>
                      </a:cubicBezTo>
                      <a:cubicBezTo>
                        <a:pt x="9" y="265"/>
                        <a:pt x="83" y="339"/>
                        <a:pt x="174" y="339"/>
                      </a:cubicBezTo>
                      <a:cubicBezTo>
                        <a:pt x="265" y="339"/>
                        <a:pt x="339" y="265"/>
                        <a:pt x="339" y="174"/>
                      </a:cubicBezTo>
                      <a:cubicBezTo>
                        <a:pt x="339" y="84"/>
                        <a:pt x="265" y="10"/>
                        <a:pt x="174" y="10"/>
                      </a:cubicBezTo>
                      <a:close/>
                    </a:path>
                  </a:pathLst>
                </a:custGeom>
                <a:solidFill>
                  <a:srgbClr val="FC611F"/>
                </a:solidFill>
                <a:ln>
                  <a:noFill/>
                </a:ln>
              </p:spPr>
              <p:txBody>
                <a:bodyPr spcFirstLastPara="1" wrap="square" lIns="91439" tIns="45715" rIns="91439" bIns="45715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" name="Google Shape;425;p20"/>
                <p:cNvSpPr/>
                <p:nvPr/>
              </p:nvSpPr>
              <p:spPr>
                <a:xfrm>
                  <a:off x="7588563" y="3711979"/>
                  <a:ext cx="4419" cy="96331"/>
                </a:xfrm>
                <a:prstGeom prst="rect">
                  <a:avLst/>
                </a:prstGeom>
                <a:solidFill>
                  <a:srgbClr val="464F5A"/>
                </a:solidFill>
                <a:ln>
                  <a:noFill/>
                </a:ln>
              </p:spPr>
              <p:txBody>
                <a:bodyPr spcFirstLastPara="1" wrap="square" lIns="91439" tIns="45715" rIns="91439" bIns="45715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20"/>
                <p:cNvSpPr/>
                <p:nvPr/>
              </p:nvSpPr>
              <p:spPr>
                <a:xfrm>
                  <a:off x="7588563" y="4279362"/>
                  <a:ext cx="4419" cy="98983"/>
                </a:xfrm>
                <a:prstGeom prst="rect">
                  <a:avLst/>
                </a:prstGeom>
                <a:solidFill>
                  <a:srgbClr val="464F5A"/>
                </a:solidFill>
                <a:ln>
                  <a:noFill/>
                </a:ln>
              </p:spPr>
              <p:txBody>
                <a:bodyPr spcFirstLastPara="1" wrap="square" lIns="91439" tIns="45715" rIns="91439" bIns="45715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" name="Google Shape;427;p20"/>
                <p:cNvSpPr/>
                <p:nvPr/>
              </p:nvSpPr>
              <p:spPr>
                <a:xfrm>
                  <a:off x="7258915" y="4041627"/>
                  <a:ext cx="98983" cy="4419"/>
                </a:xfrm>
                <a:prstGeom prst="rect">
                  <a:avLst/>
                </a:prstGeom>
                <a:solidFill>
                  <a:srgbClr val="464F5A"/>
                </a:solidFill>
                <a:ln>
                  <a:noFill/>
                </a:ln>
              </p:spPr>
              <p:txBody>
                <a:bodyPr spcFirstLastPara="1" wrap="square" lIns="91439" tIns="45715" rIns="91439" bIns="45715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" name="Google Shape;428;p20"/>
                <p:cNvSpPr/>
                <p:nvPr/>
              </p:nvSpPr>
              <p:spPr>
                <a:xfrm>
                  <a:off x="7828949" y="4041627"/>
                  <a:ext cx="96331" cy="4419"/>
                </a:xfrm>
                <a:prstGeom prst="rect">
                  <a:avLst/>
                </a:prstGeom>
                <a:solidFill>
                  <a:srgbClr val="464F5A"/>
                </a:solidFill>
                <a:ln>
                  <a:noFill/>
                </a:ln>
              </p:spPr>
              <p:txBody>
                <a:bodyPr spcFirstLastPara="1" wrap="square" lIns="91439" tIns="45715" rIns="91439" bIns="45715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20"/>
                <p:cNvSpPr/>
                <p:nvPr/>
              </p:nvSpPr>
              <p:spPr>
                <a:xfrm>
                  <a:off x="7721129" y="3752633"/>
                  <a:ext cx="38002" cy="65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74" extrusionOk="0">
                      <a:moveTo>
                        <a:pt x="2" y="74"/>
                      </a:moveTo>
                      <a:lnTo>
                        <a:pt x="0" y="68"/>
                      </a:lnTo>
                      <a:lnTo>
                        <a:pt x="38" y="0"/>
                      </a:lnTo>
                      <a:lnTo>
                        <a:pt x="43" y="3"/>
                      </a:lnTo>
                      <a:lnTo>
                        <a:pt x="2" y="74"/>
                      </a:lnTo>
                      <a:close/>
                    </a:path>
                  </a:pathLst>
                </a:custGeom>
                <a:solidFill>
                  <a:srgbClr val="464F5A"/>
                </a:solidFill>
                <a:ln>
                  <a:noFill/>
                </a:ln>
              </p:spPr>
              <p:txBody>
                <a:bodyPr spcFirstLastPara="1" wrap="square" lIns="91439" tIns="45715" rIns="91439" bIns="45715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Google Shape;430;p20"/>
                <p:cNvSpPr/>
                <p:nvPr/>
              </p:nvSpPr>
              <p:spPr>
                <a:xfrm>
                  <a:off x="7819227" y="3875477"/>
                  <a:ext cx="62748" cy="38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44" extrusionOk="0">
                      <a:moveTo>
                        <a:pt x="3" y="44"/>
                      </a:moveTo>
                      <a:lnTo>
                        <a:pt x="0" y="38"/>
                      </a:lnTo>
                      <a:lnTo>
                        <a:pt x="68" y="0"/>
                      </a:lnTo>
                      <a:lnTo>
                        <a:pt x="71" y="6"/>
                      </a:lnTo>
                      <a:lnTo>
                        <a:pt x="3" y="44"/>
                      </a:lnTo>
                      <a:close/>
                    </a:path>
                  </a:pathLst>
                </a:custGeom>
                <a:solidFill>
                  <a:srgbClr val="464F5A"/>
                </a:solidFill>
                <a:ln>
                  <a:noFill/>
                </a:ln>
              </p:spPr>
              <p:txBody>
                <a:bodyPr spcFirstLastPara="1" wrap="square" lIns="91439" tIns="45715" rIns="91439" bIns="45715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" name="Google Shape;431;p20"/>
                <p:cNvSpPr/>
                <p:nvPr/>
              </p:nvSpPr>
              <p:spPr>
                <a:xfrm>
                  <a:off x="7422413" y="4269640"/>
                  <a:ext cx="38886" cy="65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74" extrusionOk="0">
                      <a:moveTo>
                        <a:pt x="6" y="74"/>
                      </a:moveTo>
                      <a:lnTo>
                        <a:pt x="0" y="68"/>
                      </a:lnTo>
                      <a:lnTo>
                        <a:pt x="41" y="0"/>
                      </a:lnTo>
                      <a:lnTo>
                        <a:pt x="44" y="6"/>
                      </a:lnTo>
                      <a:lnTo>
                        <a:pt x="6" y="74"/>
                      </a:lnTo>
                      <a:close/>
                    </a:path>
                  </a:pathLst>
                </a:custGeom>
                <a:solidFill>
                  <a:srgbClr val="464F5A"/>
                </a:solidFill>
                <a:ln>
                  <a:noFill/>
                </a:ln>
              </p:spPr>
              <p:txBody>
                <a:bodyPr spcFirstLastPara="1" wrap="square" lIns="91439" tIns="45715" rIns="91439" bIns="45715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20"/>
                <p:cNvSpPr/>
                <p:nvPr/>
              </p:nvSpPr>
              <p:spPr>
                <a:xfrm>
                  <a:off x="7302220" y="4174193"/>
                  <a:ext cx="64516" cy="38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43" extrusionOk="0">
                      <a:moveTo>
                        <a:pt x="3" y="43"/>
                      </a:moveTo>
                      <a:lnTo>
                        <a:pt x="0" y="40"/>
                      </a:lnTo>
                      <a:lnTo>
                        <a:pt x="71" y="0"/>
                      </a:lnTo>
                      <a:lnTo>
                        <a:pt x="73" y="5"/>
                      </a:lnTo>
                      <a:lnTo>
                        <a:pt x="3" y="43"/>
                      </a:lnTo>
                      <a:close/>
                    </a:path>
                  </a:pathLst>
                </a:custGeom>
                <a:solidFill>
                  <a:srgbClr val="464F5A"/>
                </a:solidFill>
                <a:ln>
                  <a:noFill/>
                </a:ln>
              </p:spPr>
              <p:txBody>
                <a:bodyPr spcFirstLastPara="1" wrap="square" lIns="91439" tIns="45715" rIns="91439" bIns="45715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Google Shape;433;p20"/>
                <p:cNvSpPr/>
                <p:nvPr/>
              </p:nvSpPr>
              <p:spPr>
                <a:xfrm>
                  <a:off x="7302220" y="3875477"/>
                  <a:ext cx="64516" cy="40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46" extrusionOk="0">
                      <a:moveTo>
                        <a:pt x="71" y="46"/>
                      </a:moveTo>
                      <a:lnTo>
                        <a:pt x="0" y="6"/>
                      </a:lnTo>
                      <a:lnTo>
                        <a:pt x="3" y="0"/>
                      </a:lnTo>
                      <a:lnTo>
                        <a:pt x="73" y="41"/>
                      </a:lnTo>
                      <a:lnTo>
                        <a:pt x="71" y="46"/>
                      </a:lnTo>
                      <a:close/>
                    </a:path>
                  </a:pathLst>
                </a:custGeom>
                <a:solidFill>
                  <a:srgbClr val="464F5A"/>
                </a:solidFill>
                <a:ln>
                  <a:noFill/>
                </a:ln>
              </p:spPr>
              <p:txBody>
                <a:bodyPr spcFirstLastPara="1" wrap="square" lIns="91439" tIns="45715" rIns="91439" bIns="45715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" name="Google Shape;434;p20"/>
                <p:cNvSpPr/>
                <p:nvPr/>
              </p:nvSpPr>
              <p:spPr>
                <a:xfrm>
                  <a:off x="7819227" y="4174193"/>
                  <a:ext cx="62748" cy="38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" h="43" extrusionOk="0">
                      <a:moveTo>
                        <a:pt x="68" y="43"/>
                      </a:moveTo>
                      <a:lnTo>
                        <a:pt x="0" y="5"/>
                      </a:lnTo>
                      <a:lnTo>
                        <a:pt x="3" y="0"/>
                      </a:lnTo>
                      <a:lnTo>
                        <a:pt x="71" y="40"/>
                      </a:lnTo>
                      <a:lnTo>
                        <a:pt x="68" y="43"/>
                      </a:lnTo>
                      <a:close/>
                    </a:path>
                  </a:pathLst>
                </a:custGeom>
                <a:solidFill>
                  <a:srgbClr val="464F5A"/>
                </a:solidFill>
                <a:ln>
                  <a:noFill/>
                </a:ln>
              </p:spPr>
              <p:txBody>
                <a:bodyPr spcFirstLastPara="1" wrap="square" lIns="91439" tIns="45715" rIns="91439" bIns="45715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20"/>
                <p:cNvSpPr/>
                <p:nvPr/>
              </p:nvSpPr>
              <p:spPr>
                <a:xfrm>
                  <a:off x="7715826" y="4277594"/>
                  <a:ext cx="38886" cy="61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70" extrusionOk="0">
                      <a:moveTo>
                        <a:pt x="38" y="70"/>
                      </a:moveTo>
                      <a:lnTo>
                        <a:pt x="0" y="2"/>
                      </a:lnTo>
                      <a:lnTo>
                        <a:pt x="6" y="0"/>
                      </a:lnTo>
                      <a:lnTo>
                        <a:pt x="44" y="68"/>
                      </a:lnTo>
                      <a:lnTo>
                        <a:pt x="38" y="70"/>
                      </a:lnTo>
                      <a:close/>
                    </a:path>
                  </a:pathLst>
                </a:custGeom>
                <a:solidFill>
                  <a:srgbClr val="464F5A"/>
                </a:solidFill>
                <a:ln>
                  <a:noFill/>
                </a:ln>
              </p:spPr>
              <p:txBody>
                <a:bodyPr spcFirstLastPara="1" wrap="square" lIns="91439" tIns="45715" rIns="91439" bIns="45715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" name="Google Shape;436;p20"/>
                <p:cNvSpPr/>
                <p:nvPr/>
              </p:nvSpPr>
              <p:spPr>
                <a:xfrm>
                  <a:off x="7415343" y="3760587"/>
                  <a:ext cx="38002" cy="61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" h="70" extrusionOk="0">
                      <a:moveTo>
                        <a:pt x="41" y="70"/>
                      </a:moveTo>
                      <a:lnTo>
                        <a:pt x="0" y="2"/>
                      </a:lnTo>
                      <a:lnTo>
                        <a:pt x="5" y="0"/>
                      </a:lnTo>
                      <a:lnTo>
                        <a:pt x="43" y="68"/>
                      </a:lnTo>
                      <a:lnTo>
                        <a:pt x="41" y="70"/>
                      </a:lnTo>
                      <a:close/>
                    </a:path>
                  </a:pathLst>
                </a:custGeom>
                <a:solidFill>
                  <a:srgbClr val="464F5A"/>
                </a:solidFill>
                <a:ln>
                  <a:noFill/>
                </a:ln>
              </p:spPr>
              <p:txBody>
                <a:bodyPr spcFirstLastPara="1" wrap="square" lIns="91439" tIns="45715" rIns="91439" bIns="45715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" name="Google Shape;437;p20"/>
                <p:cNvSpPr/>
                <p:nvPr/>
              </p:nvSpPr>
              <p:spPr>
                <a:xfrm rot="-3693786">
                  <a:off x="7507293" y="3904837"/>
                  <a:ext cx="341136" cy="9722"/>
                </a:xfrm>
                <a:prstGeom prst="rect">
                  <a:avLst/>
                </a:prstGeom>
                <a:solidFill>
                  <a:srgbClr val="464F5A"/>
                </a:solidFill>
                <a:ln>
                  <a:noFill/>
                </a:ln>
              </p:spPr>
              <p:txBody>
                <a:bodyPr spcFirstLastPara="1" wrap="square" lIns="91439" tIns="45715" rIns="91439" bIns="45715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" name="Google Shape;438;p20"/>
                <p:cNvSpPr/>
                <p:nvPr/>
              </p:nvSpPr>
              <p:spPr>
                <a:xfrm>
                  <a:off x="7591288" y="4022183"/>
                  <a:ext cx="43305" cy="43305"/>
                </a:xfrm>
                <a:prstGeom prst="ellipse">
                  <a:avLst/>
                </a:prstGeom>
                <a:solidFill>
                  <a:srgbClr val="464F5A"/>
                </a:solidFill>
                <a:ln>
                  <a:noFill/>
                </a:ln>
              </p:spPr>
              <p:txBody>
                <a:bodyPr spcFirstLastPara="1" wrap="square" lIns="91439" tIns="45715" rIns="91439" bIns="45715" anchor="t" anchorCtr="0">
                  <a:noAutofit/>
                </a:bodyPr>
                <a:lstStyle/>
                <a:p>
                  <a:endParaRPr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39" name="Google Shape;439;p20"/>
              <p:cNvSpPr/>
              <p:nvPr/>
            </p:nvSpPr>
            <p:spPr>
              <a:xfrm>
                <a:off x="6282354" y="2274155"/>
                <a:ext cx="142135" cy="317435"/>
              </a:xfrm>
              <a:custGeom>
                <a:avLst/>
                <a:gdLst/>
                <a:ahLst/>
                <a:cxnLst/>
                <a:rect l="l" t="t" r="r" b="b"/>
                <a:pathLst>
                  <a:path w="142135" h="317435" extrusionOk="0">
                    <a:moveTo>
                      <a:pt x="0" y="0"/>
                    </a:moveTo>
                    <a:cubicBezTo>
                      <a:pt x="1579" y="105812"/>
                      <a:pt x="3159" y="211623"/>
                      <a:pt x="4738" y="317435"/>
                    </a:cubicBezTo>
                    <a:lnTo>
                      <a:pt x="137397" y="42641"/>
                    </a:lnTo>
                    <a:lnTo>
                      <a:pt x="142135" y="473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CCAE"/>
              </a:solidFill>
              <a:ln>
                <a:noFill/>
              </a:ln>
            </p:spPr>
            <p:txBody>
              <a:bodyPr spcFirstLastPara="1" wrap="square" lIns="34293" tIns="17142" rIns="34293" bIns="17142" anchor="ctr" anchorCtr="0">
                <a:noAutofit/>
              </a:bodyPr>
              <a:lstStyle/>
              <a:p>
                <a:pPr algn="ctr"/>
                <a:endParaRPr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440" name="Google Shape;440;p20"/>
            <p:cNvCxnSpPr/>
            <p:nvPr/>
          </p:nvCxnSpPr>
          <p:spPr>
            <a:xfrm>
              <a:off x="5179366" y="3659725"/>
              <a:ext cx="3529118" cy="20562"/>
            </a:xfrm>
            <a:prstGeom prst="straightConnector1">
              <a:avLst/>
            </a:prstGeom>
            <a:noFill/>
            <a:ln w="9525" cap="flat" cmpd="sng">
              <a:solidFill>
                <a:srgbClr val="1C2B38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442" name="Google Shape;442;p20"/>
            <p:cNvGrpSpPr/>
            <p:nvPr/>
          </p:nvGrpSpPr>
          <p:grpSpPr>
            <a:xfrm>
              <a:off x="2029300" y="1756167"/>
              <a:ext cx="1090648" cy="1087906"/>
              <a:chOff x="14606382" y="2479733"/>
              <a:chExt cx="2907636" cy="2900327"/>
            </a:xfrm>
          </p:grpSpPr>
          <p:sp>
            <p:nvSpPr>
              <p:cNvPr id="443" name="Google Shape;443;p20"/>
              <p:cNvSpPr/>
              <p:nvPr/>
            </p:nvSpPr>
            <p:spPr>
              <a:xfrm rot="-1100778">
                <a:off x="14908530" y="2783987"/>
                <a:ext cx="2303340" cy="2291819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4" extrusionOk="0">
                    <a:moveTo>
                      <a:pt x="152" y="122"/>
                    </a:moveTo>
                    <a:cubicBezTo>
                      <a:pt x="149" y="120"/>
                      <a:pt x="145" y="120"/>
                      <a:pt x="143" y="122"/>
                    </a:cubicBezTo>
                    <a:cubicBezTo>
                      <a:pt x="137" y="128"/>
                      <a:pt x="137" y="128"/>
                      <a:pt x="137" y="128"/>
                    </a:cubicBezTo>
                    <a:cubicBezTo>
                      <a:pt x="124" y="115"/>
                      <a:pt x="124" y="115"/>
                      <a:pt x="124" y="115"/>
                    </a:cubicBezTo>
                    <a:cubicBezTo>
                      <a:pt x="135" y="103"/>
                      <a:pt x="141" y="87"/>
                      <a:pt x="141" y="70"/>
                    </a:cubicBezTo>
                    <a:cubicBezTo>
                      <a:pt x="141" y="31"/>
                      <a:pt x="109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9"/>
                      <a:pt x="31" y="141"/>
                      <a:pt x="70" y="141"/>
                    </a:cubicBezTo>
                    <a:cubicBezTo>
                      <a:pt x="87" y="141"/>
                      <a:pt x="103" y="135"/>
                      <a:pt x="115" y="124"/>
                    </a:cubicBezTo>
                    <a:cubicBezTo>
                      <a:pt x="128" y="137"/>
                      <a:pt x="128" y="137"/>
                      <a:pt x="128" y="137"/>
                    </a:cubicBezTo>
                    <a:cubicBezTo>
                      <a:pt x="122" y="143"/>
                      <a:pt x="122" y="143"/>
                      <a:pt x="122" y="143"/>
                    </a:cubicBezTo>
                    <a:cubicBezTo>
                      <a:pt x="120" y="145"/>
                      <a:pt x="120" y="149"/>
                      <a:pt x="122" y="152"/>
                    </a:cubicBezTo>
                    <a:cubicBezTo>
                      <a:pt x="183" y="212"/>
                      <a:pt x="183" y="212"/>
                      <a:pt x="183" y="212"/>
                    </a:cubicBezTo>
                    <a:cubicBezTo>
                      <a:pt x="184" y="214"/>
                      <a:pt x="186" y="214"/>
                      <a:pt x="188" y="214"/>
                    </a:cubicBezTo>
                    <a:cubicBezTo>
                      <a:pt x="189" y="214"/>
                      <a:pt x="191" y="214"/>
                      <a:pt x="192" y="212"/>
                    </a:cubicBezTo>
                    <a:cubicBezTo>
                      <a:pt x="212" y="192"/>
                      <a:pt x="212" y="192"/>
                      <a:pt x="212" y="192"/>
                    </a:cubicBezTo>
                    <a:cubicBezTo>
                      <a:pt x="215" y="190"/>
                      <a:pt x="215" y="185"/>
                      <a:pt x="212" y="183"/>
                    </a:cubicBezTo>
                    <a:lnTo>
                      <a:pt x="152" y="122"/>
                    </a:lnTo>
                    <a:close/>
                    <a:moveTo>
                      <a:pt x="13" y="70"/>
                    </a:moveTo>
                    <a:cubicBezTo>
                      <a:pt x="13" y="39"/>
                      <a:pt x="39" y="13"/>
                      <a:pt x="70" y="13"/>
                    </a:cubicBezTo>
                    <a:cubicBezTo>
                      <a:pt x="102" y="13"/>
                      <a:pt x="127" y="39"/>
                      <a:pt x="127" y="70"/>
                    </a:cubicBezTo>
                    <a:cubicBezTo>
                      <a:pt x="127" y="102"/>
                      <a:pt x="102" y="127"/>
                      <a:pt x="70" y="127"/>
                    </a:cubicBezTo>
                    <a:cubicBezTo>
                      <a:pt x="39" y="127"/>
                      <a:pt x="13" y="102"/>
                      <a:pt x="13" y="70"/>
                    </a:cubicBezTo>
                    <a:close/>
                    <a:moveTo>
                      <a:pt x="188" y="198"/>
                    </a:moveTo>
                    <a:cubicBezTo>
                      <a:pt x="137" y="147"/>
                      <a:pt x="137" y="147"/>
                      <a:pt x="137" y="147"/>
                    </a:cubicBezTo>
                    <a:cubicBezTo>
                      <a:pt x="147" y="137"/>
                      <a:pt x="147" y="137"/>
                      <a:pt x="147" y="137"/>
                    </a:cubicBezTo>
                    <a:cubicBezTo>
                      <a:pt x="198" y="188"/>
                      <a:pt x="198" y="188"/>
                      <a:pt x="198" y="188"/>
                    </a:cubicBezTo>
                    <a:lnTo>
                      <a:pt x="188" y="198"/>
                    </a:lnTo>
                    <a:close/>
                  </a:path>
                </a:pathLst>
              </a:custGeom>
              <a:solidFill>
                <a:srgbClr val="6C73A4"/>
              </a:solidFill>
              <a:ln>
                <a:noFill/>
              </a:ln>
            </p:spPr>
            <p:txBody>
              <a:bodyPr spcFirstLastPara="1" wrap="square" lIns="34293" tIns="17142" rIns="34293" bIns="17142" anchor="t" anchorCtr="0">
                <a:noAutofit/>
              </a:bodyPr>
              <a:lstStyle/>
              <a:p>
                <a:endParaRPr sz="1350">
                  <a:solidFill>
                    <a:srgbClr val="BEBEB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20"/>
              <p:cNvSpPr/>
              <p:nvPr/>
            </p:nvSpPr>
            <p:spPr>
              <a:xfrm>
                <a:off x="14772122" y="2898362"/>
                <a:ext cx="1574571" cy="1574571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6" extrusionOk="0">
                    <a:moveTo>
                      <a:pt x="88" y="16"/>
                    </a:moveTo>
                    <a:cubicBezTo>
                      <a:pt x="48" y="16"/>
                      <a:pt x="16" y="48"/>
                      <a:pt x="16" y="88"/>
                    </a:cubicBezTo>
                    <a:cubicBezTo>
                      <a:pt x="16" y="128"/>
                      <a:pt x="48" y="160"/>
                      <a:pt x="88" y="160"/>
                    </a:cubicBezTo>
                    <a:cubicBezTo>
                      <a:pt x="128" y="160"/>
                      <a:pt x="160" y="128"/>
                      <a:pt x="160" y="88"/>
                    </a:cubicBezTo>
                    <a:cubicBezTo>
                      <a:pt x="160" y="48"/>
                      <a:pt x="128" y="16"/>
                      <a:pt x="88" y="16"/>
                    </a:cubicBezTo>
                    <a:moveTo>
                      <a:pt x="88" y="152"/>
                    </a:moveTo>
                    <a:cubicBezTo>
                      <a:pt x="53" y="152"/>
                      <a:pt x="24" y="123"/>
                      <a:pt x="24" y="88"/>
                    </a:cubicBezTo>
                    <a:cubicBezTo>
                      <a:pt x="24" y="53"/>
                      <a:pt x="53" y="24"/>
                      <a:pt x="88" y="24"/>
                    </a:cubicBezTo>
                    <a:cubicBezTo>
                      <a:pt x="123" y="24"/>
                      <a:pt x="152" y="53"/>
                      <a:pt x="152" y="88"/>
                    </a:cubicBezTo>
                    <a:cubicBezTo>
                      <a:pt x="152" y="123"/>
                      <a:pt x="123" y="152"/>
                      <a:pt x="88" y="152"/>
                    </a:cubicBezTo>
                    <a:moveTo>
                      <a:pt x="88" y="0"/>
                    </a:moveTo>
                    <a:cubicBezTo>
                      <a:pt x="39" y="0"/>
                      <a:pt x="0" y="39"/>
                      <a:pt x="0" y="88"/>
                    </a:cubicBezTo>
                    <a:cubicBezTo>
                      <a:pt x="0" y="137"/>
                      <a:pt x="39" y="176"/>
                      <a:pt x="88" y="176"/>
                    </a:cubicBezTo>
                    <a:cubicBezTo>
                      <a:pt x="137" y="176"/>
                      <a:pt x="176" y="137"/>
                      <a:pt x="176" y="88"/>
                    </a:cubicBezTo>
                    <a:cubicBezTo>
                      <a:pt x="176" y="39"/>
                      <a:pt x="137" y="0"/>
                      <a:pt x="88" y="0"/>
                    </a:cubicBezTo>
                    <a:moveTo>
                      <a:pt x="88" y="168"/>
                    </a:moveTo>
                    <a:cubicBezTo>
                      <a:pt x="44" y="168"/>
                      <a:pt x="8" y="132"/>
                      <a:pt x="8" y="88"/>
                    </a:cubicBezTo>
                    <a:cubicBezTo>
                      <a:pt x="8" y="44"/>
                      <a:pt x="44" y="8"/>
                      <a:pt x="88" y="8"/>
                    </a:cubicBezTo>
                    <a:cubicBezTo>
                      <a:pt x="132" y="8"/>
                      <a:pt x="168" y="44"/>
                      <a:pt x="168" y="88"/>
                    </a:cubicBezTo>
                    <a:cubicBezTo>
                      <a:pt x="168" y="132"/>
                      <a:pt x="132" y="168"/>
                      <a:pt x="88" y="168"/>
                    </a:cubicBezTo>
                    <a:moveTo>
                      <a:pt x="116" y="84"/>
                    </a:moveTo>
                    <a:cubicBezTo>
                      <a:pt x="103" y="84"/>
                      <a:pt x="103" y="84"/>
                      <a:pt x="103" y="84"/>
                    </a:cubicBezTo>
                    <a:cubicBezTo>
                      <a:pt x="102" y="78"/>
                      <a:pt x="98" y="74"/>
                      <a:pt x="92" y="73"/>
                    </a:cubicBezTo>
                    <a:cubicBezTo>
                      <a:pt x="92" y="44"/>
                      <a:pt x="92" y="44"/>
                      <a:pt x="92" y="44"/>
                    </a:cubicBezTo>
                    <a:cubicBezTo>
                      <a:pt x="92" y="42"/>
                      <a:pt x="90" y="40"/>
                      <a:pt x="88" y="40"/>
                    </a:cubicBezTo>
                    <a:cubicBezTo>
                      <a:pt x="86" y="40"/>
                      <a:pt x="84" y="42"/>
                      <a:pt x="84" y="44"/>
                    </a:cubicBezTo>
                    <a:cubicBezTo>
                      <a:pt x="84" y="73"/>
                      <a:pt x="84" y="73"/>
                      <a:pt x="84" y="73"/>
                    </a:cubicBezTo>
                    <a:cubicBezTo>
                      <a:pt x="77" y="74"/>
                      <a:pt x="72" y="81"/>
                      <a:pt x="72" y="88"/>
                    </a:cubicBezTo>
                    <a:cubicBezTo>
                      <a:pt x="72" y="97"/>
                      <a:pt x="79" y="104"/>
                      <a:pt x="88" y="104"/>
                    </a:cubicBezTo>
                    <a:cubicBezTo>
                      <a:pt x="95" y="104"/>
                      <a:pt x="102" y="99"/>
                      <a:pt x="103" y="92"/>
                    </a:cubicBezTo>
                    <a:cubicBezTo>
                      <a:pt x="116" y="92"/>
                      <a:pt x="116" y="92"/>
                      <a:pt x="116" y="92"/>
                    </a:cubicBezTo>
                    <a:cubicBezTo>
                      <a:pt x="118" y="92"/>
                      <a:pt x="120" y="90"/>
                      <a:pt x="120" y="88"/>
                    </a:cubicBezTo>
                    <a:cubicBezTo>
                      <a:pt x="120" y="86"/>
                      <a:pt x="118" y="84"/>
                      <a:pt x="116" y="84"/>
                    </a:cubicBezTo>
                    <a:moveTo>
                      <a:pt x="88" y="96"/>
                    </a:moveTo>
                    <a:cubicBezTo>
                      <a:pt x="84" y="96"/>
                      <a:pt x="80" y="92"/>
                      <a:pt x="80" y="88"/>
                    </a:cubicBezTo>
                    <a:cubicBezTo>
                      <a:pt x="80" y="84"/>
                      <a:pt x="84" y="80"/>
                      <a:pt x="88" y="80"/>
                    </a:cubicBezTo>
                    <a:cubicBezTo>
                      <a:pt x="92" y="80"/>
                      <a:pt x="96" y="84"/>
                      <a:pt x="96" y="88"/>
                    </a:cubicBezTo>
                    <a:cubicBezTo>
                      <a:pt x="96" y="92"/>
                      <a:pt x="92" y="96"/>
                      <a:pt x="88" y="96"/>
                    </a:cubicBezTo>
                  </a:path>
                </a:pathLst>
              </a:custGeom>
              <a:solidFill>
                <a:srgbClr val="6C73A4"/>
              </a:solidFill>
              <a:ln>
                <a:noFill/>
              </a:ln>
            </p:spPr>
            <p:txBody>
              <a:bodyPr spcFirstLastPara="1" wrap="square" lIns="34293" tIns="17142" rIns="34293" bIns="17142" anchor="t" anchorCtr="0">
                <a:noAutofit/>
              </a:bodyPr>
              <a:lstStyle/>
              <a:p>
                <a:endParaRPr sz="1350">
                  <a:solidFill>
                    <a:srgbClr val="BEBEB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22"/>
          <p:cNvPicPr preferRelativeResize="0"/>
          <p:nvPr/>
        </p:nvPicPr>
        <p:blipFill rotWithShape="1">
          <a:blip r:embed="rId3">
            <a:alphaModFix/>
          </a:blip>
          <a:srcRect b="50161"/>
          <a:stretch/>
        </p:blipFill>
        <p:spPr>
          <a:xfrm>
            <a:off x="4925939" y="1246984"/>
            <a:ext cx="3240022" cy="2084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2"/>
          <p:cNvPicPr preferRelativeResize="0"/>
          <p:nvPr/>
        </p:nvPicPr>
        <p:blipFill rotWithShape="1">
          <a:blip r:embed="rId4">
            <a:alphaModFix/>
          </a:blip>
          <a:srcRect b="35141"/>
          <a:stretch/>
        </p:blipFill>
        <p:spPr>
          <a:xfrm>
            <a:off x="5018017" y="3824723"/>
            <a:ext cx="3002086" cy="2081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22"/>
          <p:cNvPicPr preferRelativeResize="0"/>
          <p:nvPr/>
        </p:nvPicPr>
        <p:blipFill rotWithShape="1">
          <a:blip r:embed="rId5">
            <a:alphaModFix/>
          </a:blip>
          <a:srcRect l="2661" t="36924" r="47454" b="21749"/>
          <a:stretch/>
        </p:blipFill>
        <p:spPr>
          <a:xfrm>
            <a:off x="1001206" y="4120196"/>
            <a:ext cx="3978676" cy="1714947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22"/>
          <p:cNvSpPr/>
          <p:nvPr/>
        </p:nvSpPr>
        <p:spPr>
          <a:xfrm>
            <a:off x="827750" y="1268879"/>
            <a:ext cx="7501809" cy="2135537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84CC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4293" tIns="17142" rIns="34293" bIns="17142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22"/>
          <p:cNvSpPr/>
          <p:nvPr/>
        </p:nvSpPr>
        <p:spPr>
          <a:xfrm>
            <a:off x="805550" y="908161"/>
            <a:ext cx="3064160" cy="49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r>
              <a:rPr lang="zh-TW" altLang="en-US" b="1" dirty="0">
                <a:solidFill>
                  <a:srgbClr val="6A6A6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解讀比對報告</a:t>
            </a:r>
            <a:r>
              <a:rPr lang="en-US" altLang="zh-TW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zh-TW" altLang="en-US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文件檢視模式</a:t>
            </a:r>
            <a:endParaRPr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endParaRPr sz="12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90" name="Google Shape;490;p22"/>
          <p:cNvSpPr/>
          <p:nvPr/>
        </p:nvSpPr>
        <p:spPr>
          <a:xfrm>
            <a:off x="879602" y="3767607"/>
            <a:ext cx="7501809" cy="2169112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84CCA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4293" tIns="17142" rIns="34293" bIns="17142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22"/>
          <p:cNvSpPr/>
          <p:nvPr/>
        </p:nvSpPr>
        <p:spPr>
          <a:xfrm>
            <a:off x="4578654" y="3471589"/>
            <a:ext cx="319604" cy="25716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505261"/>
              </a:gs>
              <a:gs pos="50000">
                <a:srgbClr val="2A2F48"/>
              </a:gs>
              <a:gs pos="100000">
                <a:srgbClr val="23284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34293" tIns="17142" rIns="34293" bIns="17142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22"/>
          <p:cNvSpPr/>
          <p:nvPr/>
        </p:nvSpPr>
        <p:spPr>
          <a:xfrm>
            <a:off x="4925940" y="3824723"/>
            <a:ext cx="695921" cy="16389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D0790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4293" tIns="17142" rIns="34293" bIns="17142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3" name="Google Shape;493;p22"/>
          <p:cNvCxnSpPr/>
          <p:nvPr/>
        </p:nvCxnSpPr>
        <p:spPr>
          <a:xfrm>
            <a:off x="3452642" y="5179754"/>
            <a:ext cx="1821258" cy="291615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94" name="Google Shape;494;p22"/>
          <p:cNvPicPr preferRelativeResize="0"/>
          <p:nvPr/>
        </p:nvPicPr>
        <p:blipFill rotWithShape="1">
          <a:blip r:embed="rId6">
            <a:alphaModFix/>
          </a:blip>
          <a:srcRect l="6233" r="42388" b="62793"/>
          <a:stretch/>
        </p:blipFill>
        <p:spPr>
          <a:xfrm>
            <a:off x="1049454" y="1726558"/>
            <a:ext cx="3809890" cy="13464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5" name="Google Shape;495;p22"/>
          <p:cNvCxnSpPr/>
          <p:nvPr/>
        </p:nvCxnSpPr>
        <p:spPr>
          <a:xfrm>
            <a:off x="2284249" y="2549501"/>
            <a:ext cx="2796801" cy="402976"/>
          </a:xfrm>
          <a:prstGeom prst="straightConnector1">
            <a:avLst/>
          </a:prstGeom>
          <a:noFill/>
          <a:ln w="28575" cap="flat" cmpd="sng">
            <a:solidFill>
              <a:srgbClr val="D07908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96" name="Google Shape;496;p22"/>
          <p:cNvSpPr/>
          <p:nvPr/>
        </p:nvSpPr>
        <p:spPr>
          <a:xfrm>
            <a:off x="5311421" y="3145899"/>
            <a:ext cx="470399" cy="18585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D0790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4293" tIns="17142" rIns="34293" bIns="17142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22"/>
          <p:cNvSpPr/>
          <p:nvPr/>
        </p:nvSpPr>
        <p:spPr>
          <a:xfrm>
            <a:off x="5193561" y="5179754"/>
            <a:ext cx="2750729" cy="572219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D0790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4293" tIns="17142" rIns="34293" bIns="17142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22"/>
          <p:cNvSpPr txBox="1"/>
          <p:nvPr/>
        </p:nvSpPr>
        <p:spPr>
          <a:xfrm>
            <a:off x="420433" y="1291301"/>
            <a:ext cx="526830" cy="62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r>
              <a:rPr lang="en-US" altLang="zh-TW" sz="3866" b="1">
                <a:solidFill>
                  <a:srgbClr val="84CCAE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sz="3866" b="1">
              <a:solidFill>
                <a:srgbClr val="84CCAE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99" name="Google Shape;499;p22"/>
          <p:cNvSpPr txBox="1"/>
          <p:nvPr/>
        </p:nvSpPr>
        <p:spPr>
          <a:xfrm>
            <a:off x="436242" y="3890219"/>
            <a:ext cx="526830" cy="62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r>
              <a:rPr lang="en-US" altLang="zh-TW" sz="3866" b="1">
                <a:solidFill>
                  <a:srgbClr val="84CCAE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sz="3866" b="1">
              <a:solidFill>
                <a:srgbClr val="84CCAE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00" name="Google Shape;500;p22"/>
          <p:cNvSpPr/>
          <p:nvPr/>
        </p:nvSpPr>
        <p:spPr>
          <a:xfrm>
            <a:off x="5605031" y="3232961"/>
            <a:ext cx="215703" cy="250871"/>
          </a:xfrm>
          <a:custGeom>
            <a:avLst/>
            <a:gdLst/>
            <a:ahLst/>
            <a:cxnLst/>
            <a:rect l="l" t="t" r="r" b="b"/>
            <a:pathLst>
              <a:path w="270" h="315" extrusionOk="0">
                <a:moveTo>
                  <a:pt x="225" y="281"/>
                </a:moveTo>
                <a:cubicBezTo>
                  <a:pt x="225" y="278"/>
                  <a:pt x="224" y="275"/>
                  <a:pt x="222" y="273"/>
                </a:cubicBezTo>
                <a:cubicBezTo>
                  <a:pt x="219" y="271"/>
                  <a:pt x="217" y="270"/>
                  <a:pt x="214" y="270"/>
                </a:cubicBezTo>
                <a:cubicBezTo>
                  <a:pt x="211" y="270"/>
                  <a:pt x="208" y="271"/>
                  <a:pt x="206" y="273"/>
                </a:cubicBezTo>
                <a:cubicBezTo>
                  <a:pt x="203" y="275"/>
                  <a:pt x="202" y="278"/>
                  <a:pt x="202" y="281"/>
                </a:cubicBezTo>
                <a:cubicBezTo>
                  <a:pt x="202" y="284"/>
                  <a:pt x="203" y="287"/>
                  <a:pt x="206" y="289"/>
                </a:cubicBezTo>
                <a:cubicBezTo>
                  <a:pt x="208" y="291"/>
                  <a:pt x="211" y="292"/>
                  <a:pt x="214" y="292"/>
                </a:cubicBezTo>
                <a:cubicBezTo>
                  <a:pt x="217" y="292"/>
                  <a:pt x="219" y="291"/>
                  <a:pt x="222" y="289"/>
                </a:cubicBezTo>
                <a:cubicBezTo>
                  <a:pt x="224" y="287"/>
                  <a:pt x="225" y="284"/>
                  <a:pt x="225" y="281"/>
                </a:cubicBezTo>
                <a:close/>
                <a:moveTo>
                  <a:pt x="247" y="147"/>
                </a:moveTo>
                <a:cubicBezTo>
                  <a:pt x="247" y="125"/>
                  <a:pt x="238" y="114"/>
                  <a:pt x="218" y="114"/>
                </a:cubicBezTo>
                <a:cubicBezTo>
                  <a:pt x="215" y="114"/>
                  <a:pt x="212" y="114"/>
                  <a:pt x="208" y="115"/>
                </a:cubicBezTo>
                <a:cubicBezTo>
                  <a:pt x="206" y="111"/>
                  <a:pt x="203" y="108"/>
                  <a:pt x="199" y="106"/>
                </a:cubicBezTo>
                <a:cubicBezTo>
                  <a:pt x="195" y="104"/>
                  <a:pt x="190" y="103"/>
                  <a:pt x="186" y="103"/>
                </a:cubicBezTo>
                <a:cubicBezTo>
                  <a:pt x="182" y="103"/>
                  <a:pt x="178" y="104"/>
                  <a:pt x="174" y="106"/>
                </a:cubicBezTo>
                <a:cubicBezTo>
                  <a:pt x="168" y="100"/>
                  <a:pt x="161" y="97"/>
                  <a:pt x="153" y="97"/>
                </a:cubicBezTo>
                <a:cubicBezTo>
                  <a:pt x="150" y="97"/>
                  <a:pt x="147" y="98"/>
                  <a:pt x="143" y="99"/>
                </a:cubicBezTo>
                <a:cubicBezTo>
                  <a:pt x="140" y="100"/>
                  <a:pt x="137" y="101"/>
                  <a:pt x="135" y="103"/>
                </a:cubicBezTo>
                <a:cubicBezTo>
                  <a:pt x="135" y="45"/>
                  <a:pt x="135" y="45"/>
                  <a:pt x="135" y="45"/>
                </a:cubicBezTo>
                <a:cubicBezTo>
                  <a:pt x="135" y="39"/>
                  <a:pt x="133" y="34"/>
                  <a:pt x="128" y="29"/>
                </a:cubicBezTo>
                <a:cubicBezTo>
                  <a:pt x="124" y="25"/>
                  <a:pt x="119" y="22"/>
                  <a:pt x="112" y="22"/>
                </a:cubicBezTo>
                <a:cubicBezTo>
                  <a:pt x="106" y="22"/>
                  <a:pt x="101" y="25"/>
                  <a:pt x="97" y="29"/>
                </a:cubicBezTo>
                <a:cubicBezTo>
                  <a:pt x="92" y="34"/>
                  <a:pt x="90" y="39"/>
                  <a:pt x="90" y="45"/>
                </a:cubicBezTo>
                <a:cubicBezTo>
                  <a:pt x="90" y="146"/>
                  <a:pt x="90" y="146"/>
                  <a:pt x="90" y="146"/>
                </a:cubicBezTo>
                <a:cubicBezTo>
                  <a:pt x="88" y="146"/>
                  <a:pt x="85" y="145"/>
                  <a:pt x="81" y="144"/>
                </a:cubicBezTo>
                <a:cubicBezTo>
                  <a:pt x="78" y="142"/>
                  <a:pt x="75" y="140"/>
                  <a:pt x="72" y="138"/>
                </a:cubicBezTo>
                <a:cubicBezTo>
                  <a:pt x="69" y="136"/>
                  <a:pt x="65" y="134"/>
                  <a:pt x="60" y="132"/>
                </a:cubicBezTo>
                <a:cubicBezTo>
                  <a:pt x="55" y="130"/>
                  <a:pt x="50" y="129"/>
                  <a:pt x="45" y="129"/>
                </a:cubicBezTo>
                <a:cubicBezTo>
                  <a:pt x="37" y="129"/>
                  <a:pt x="31" y="132"/>
                  <a:pt x="28" y="137"/>
                </a:cubicBezTo>
                <a:cubicBezTo>
                  <a:pt x="24" y="142"/>
                  <a:pt x="22" y="149"/>
                  <a:pt x="22" y="157"/>
                </a:cubicBezTo>
                <a:cubicBezTo>
                  <a:pt x="22" y="160"/>
                  <a:pt x="31" y="165"/>
                  <a:pt x="47" y="173"/>
                </a:cubicBezTo>
                <a:cubicBezTo>
                  <a:pt x="52" y="176"/>
                  <a:pt x="56" y="178"/>
                  <a:pt x="58" y="180"/>
                </a:cubicBezTo>
                <a:cubicBezTo>
                  <a:pt x="66" y="184"/>
                  <a:pt x="74" y="191"/>
                  <a:pt x="84" y="199"/>
                </a:cubicBezTo>
                <a:cubicBezTo>
                  <a:pt x="93" y="208"/>
                  <a:pt x="99" y="214"/>
                  <a:pt x="102" y="217"/>
                </a:cubicBezTo>
                <a:cubicBezTo>
                  <a:pt x="109" y="225"/>
                  <a:pt x="112" y="233"/>
                  <a:pt x="112" y="242"/>
                </a:cubicBezTo>
                <a:cubicBezTo>
                  <a:pt x="112" y="247"/>
                  <a:pt x="112" y="247"/>
                  <a:pt x="112" y="247"/>
                </a:cubicBezTo>
                <a:cubicBezTo>
                  <a:pt x="225" y="247"/>
                  <a:pt x="225" y="247"/>
                  <a:pt x="225" y="247"/>
                </a:cubicBezTo>
                <a:cubicBezTo>
                  <a:pt x="225" y="242"/>
                  <a:pt x="225" y="242"/>
                  <a:pt x="225" y="242"/>
                </a:cubicBezTo>
                <a:cubicBezTo>
                  <a:pt x="225" y="233"/>
                  <a:pt x="227" y="224"/>
                  <a:pt x="230" y="212"/>
                </a:cubicBezTo>
                <a:cubicBezTo>
                  <a:pt x="234" y="201"/>
                  <a:pt x="238" y="190"/>
                  <a:pt x="242" y="178"/>
                </a:cubicBezTo>
                <a:cubicBezTo>
                  <a:pt x="245" y="167"/>
                  <a:pt x="247" y="156"/>
                  <a:pt x="247" y="147"/>
                </a:cubicBezTo>
                <a:close/>
                <a:moveTo>
                  <a:pt x="270" y="146"/>
                </a:moveTo>
                <a:cubicBezTo>
                  <a:pt x="270" y="162"/>
                  <a:pt x="266" y="180"/>
                  <a:pt x="258" y="203"/>
                </a:cubicBezTo>
                <a:cubicBezTo>
                  <a:pt x="251" y="222"/>
                  <a:pt x="247" y="235"/>
                  <a:pt x="247" y="242"/>
                </a:cubicBezTo>
                <a:cubicBezTo>
                  <a:pt x="247" y="292"/>
                  <a:pt x="247" y="292"/>
                  <a:pt x="247" y="292"/>
                </a:cubicBezTo>
                <a:cubicBezTo>
                  <a:pt x="247" y="299"/>
                  <a:pt x="245" y="304"/>
                  <a:pt x="241" y="308"/>
                </a:cubicBezTo>
                <a:cubicBezTo>
                  <a:pt x="236" y="313"/>
                  <a:pt x="231" y="315"/>
                  <a:pt x="225" y="315"/>
                </a:cubicBezTo>
                <a:cubicBezTo>
                  <a:pt x="112" y="315"/>
                  <a:pt x="112" y="315"/>
                  <a:pt x="112" y="315"/>
                </a:cubicBezTo>
                <a:cubicBezTo>
                  <a:pt x="106" y="315"/>
                  <a:pt x="101" y="313"/>
                  <a:pt x="97" y="308"/>
                </a:cubicBezTo>
                <a:cubicBezTo>
                  <a:pt x="92" y="304"/>
                  <a:pt x="90" y="299"/>
                  <a:pt x="90" y="292"/>
                </a:cubicBezTo>
                <a:cubicBezTo>
                  <a:pt x="90" y="242"/>
                  <a:pt x="90" y="242"/>
                  <a:pt x="90" y="242"/>
                </a:cubicBezTo>
                <a:cubicBezTo>
                  <a:pt x="90" y="241"/>
                  <a:pt x="90" y="239"/>
                  <a:pt x="89" y="238"/>
                </a:cubicBezTo>
                <a:cubicBezTo>
                  <a:pt x="89" y="237"/>
                  <a:pt x="88" y="235"/>
                  <a:pt x="87" y="234"/>
                </a:cubicBezTo>
                <a:cubicBezTo>
                  <a:pt x="86" y="232"/>
                  <a:pt x="85" y="231"/>
                  <a:pt x="84" y="230"/>
                </a:cubicBezTo>
                <a:cubicBezTo>
                  <a:pt x="83" y="229"/>
                  <a:pt x="81" y="227"/>
                  <a:pt x="80" y="226"/>
                </a:cubicBezTo>
                <a:cubicBezTo>
                  <a:pt x="78" y="224"/>
                  <a:pt x="77" y="223"/>
                  <a:pt x="76" y="222"/>
                </a:cubicBezTo>
                <a:cubicBezTo>
                  <a:pt x="75" y="221"/>
                  <a:pt x="74" y="220"/>
                  <a:pt x="72" y="219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60" y="209"/>
                  <a:pt x="53" y="203"/>
                  <a:pt x="46" y="199"/>
                </a:cubicBezTo>
                <a:cubicBezTo>
                  <a:pt x="44" y="197"/>
                  <a:pt x="40" y="195"/>
                  <a:pt x="35" y="193"/>
                </a:cubicBezTo>
                <a:cubicBezTo>
                  <a:pt x="31" y="191"/>
                  <a:pt x="26" y="188"/>
                  <a:pt x="23" y="186"/>
                </a:cubicBezTo>
                <a:cubicBezTo>
                  <a:pt x="19" y="184"/>
                  <a:pt x="16" y="182"/>
                  <a:pt x="12" y="179"/>
                </a:cubicBezTo>
                <a:cubicBezTo>
                  <a:pt x="8" y="177"/>
                  <a:pt x="5" y="173"/>
                  <a:pt x="3" y="170"/>
                </a:cubicBezTo>
                <a:cubicBezTo>
                  <a:pt x="1" y="166"/>
                  <a:pt x="0" y="162"/>
                  <a:pt x="0" y="157"/>
                </a:cubicBezTo>
                <a:cubicBezTo>
                  <a:pt x="0" y="143"/>
                  <a:pt x="4" y="131"/>
                  <a:pt x="12" y="121"/>
                </a:cubicBezTo>
                <a:cubicBezTo>
                  <a:pt x="20" y="112"/>
                  <a:pt x="31" y="107"/>
                  <a:pt x="45" y="107"/>
                </a:cubicBezTo>
                <a:cubicBezTo>
                  <a:pt x="53" y="107"/>
                  <a:pt x="60" y="108"/>
                  <a:pt x="67" y="111"/>
                </a:cubicBezTo>
                <a:cubicBezTo>
                  <a:pt x="67" y="45"/>
                  <a:pt x="67" y="45"/>
                  <a:pt x="67" y="45"/>
                </a:cubicBezTo>
                <a:cubicBezTo>
                  <a:pt x="67" y="33"/>
                  <a:pt x="72" y="22"/>
                  <a:pt x="81" y="13"/>
                </a:cubicBezTo>
                <a:cubicBezTo>
                  <a:pt x="90" y="4"/>
                  <a:pt x="100" y="0"/>
                  <a:pt x="112" y="0"/>
                </a:cubicBezTo>
                <a:cubicBezTo>
                  <a:pt x="125" y="0"/>
                  <a:pt x="135" y="4"/>
                  <a:pt x="144" y="13"/>
                </a:cubicBezTo>
                <a:cubicBezTo>
                  <a:pt x="153" y="22"/>
                  <a:pt x="157" y="33"/>
                  <a:pt x="157" y="45"/>
                </a:cubicBezTo>
                <a:cubicBezTo>
                  <a:pt x="157" y="75"/>
                  <a:pt x="157" y="75"/>
                  <a:pt x="157" y="75"/>
                </a:cubicBezTo>
                <a:cubicBezTo>
                  <a:pt x="165" y="75"/>
                  <a:pt x="172" y="77"/>
                  <a:pt x="178" y="81"/>
                </a:cubicBezTo>
                <a:cubicBezTo>
                  <a:pt x="181" y="81"/>
                  <a:pt x="183" y="81"/>
                  <a:pt x="186" y="81"/>
                </a:cubicBezTo>
                <a:cubicBezTo>
                  <a:pt x="198" y="81"/>
                  <a:pt x="208" y="84"/>
                  <a:pt x="217" y="91"/>
                </a:cubicBezTo>
                <a:cubicBezTo>
                  <a:pt x="233" y="91"/>
                  <a:pt x="246" y="96"/>
                  <a:pt x="256" y="106"/>
                </a:cubicBezTo>
                <a:cubicBezTo>
                  <a:pt x="265" y="116"/>
                  <a:pt x="270" y="129"/>
                  <a:pt x="270" y="146"/>
                </a:cubicBezTo>
                <a:close/>
              </a:path>
            </a:pathLst>
          </a:custGeom>
          <a:solidFill>
            <a:srgbClr val="212435"/>
          </a:solidFill>
          <a:ln>
            <a:noFill/>
          </a:ln>
        </p:spPr>
        <p:txBody>
          <a:bodyPr spcFirstLastPara="1" wrap="square" lIns="34293" tIns="17142" rIns="34293" bIns="17142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22"/>
          <p:cNvSpPr/>
          <p:nvPr/>
        </p:nvSpPr>
        <p:spPr>
          <a:xfrm>
            <a:off x="7766494" y="5654856"/>
            <a:ext cx="215703" cy="250871"/>
          </a:xfrm>
          <a:custGeom>
            <a:avLst/>
            <a:gdLst/>
            <a:ahLst/>
            <a:cxnLst/>
            <a:rect l="l" t="t" r="r" b="b"/>
            <a:pathLst>
              <a:path w="270" h="315" extrusionOk="0">
                <a:moveTo>
                  <a:pt x="225" y="281"/>
                </a:moveTo>
                <a:cubicBezTo>
                  <a:pt x="225" y="278"/>
                  <a:pt x="224" y="275"/>
                  <a:pt x="222" y="273"/>
                </a:cubicBezTo>
                <a:cubicBezTo>
                  <a:pt x="219" y="271"/>
                  <a:pt x="217" y="270"/>
                  <a:pt x="214" y="270"/>
                </a:cubicBezTo>
                <a:cubicBezTo>
                  <a:pt x="211" y="270"/>
                  <a:pt x="208" y="271"/>
                  <a:pt x="206" y="273"/>
                </a:cubicBezTo>
                <a:cubicBezTo>
                  <a:pt x="203" y="275"/>
                  <a:pt x="202" y="278"/>
                  <a:pt x="202" y="281"/>
                </a:cubicBezTo>
                <a:cubicBezTo>
                  <a:pt x="202" y="284"/>
                  <a:pt x="203" y="287"/>
                  <a:pt x="206" y="289"/>
                </a:cubicBezTo>
                <a:cubicBezTo>
                  <a:pt x="208" y="291"/>
                  <a:pt x="211" y="292"/>
                  <a:pt x="214" y="292"/>
                </a:cubicBezTo>
                <a:cubicBezTo>
                  <a:pt x="217" y="292"/>
                  <a:pt x="219" y="291"/>
                  <a:pt x="222" y="289"/>
                </a:cubicBezTo>
                <a:cubicBezTo>
                  <a:pt x="224" y="287"/>
                  <a:pt x="225" y="284"/>
                  <a:pt x="225" y="281"/>
                </a:cubicBezTo>
                <a:close/>
                <a:moveTo>
                  <a:pt x="247" y="147"/>
                </a:moveTo>
                <a:cubicBezTo>
                  <a:pt x="247" y="125"/>
                  <a:pt x="238" y="114"/>
                  <a:pt x="218" y="114"/>
                </a:cubicBezTo>
                <a:cubicBezTo>
                  <a:pt x="215" y="114"/>
                  <a:pt x="212" y="114"/>
                  <a:pt x="208" y="115"/>
                </a:cubicBezTo>
                <a:cubicBezTo>
                  <a:pt x="206" y="111"/>
                  <a:pt x="203" y="108"/>
                  <a:pt x="199" y="106"/>
                </a:cubicBezTo>
                <a:cubicBezTo>
                  <a:pt x="195" y="104"/>
                  <a:pt x="190" y="103"/>
                  <a:pt x="186" y="103"/>
                </a:cubicBezTo>
                <a:cubicBezTo>
                  <a:pt x="182" y="103"/>
                  <a:pt x="178" y="104"/>
                  <a:pt x="174" y="106"/>
                </a:cubicBezTo>
                <a:cubicBezTo>
                  <a:pt x="168" y="100"/>
                  <a:pt x="161" y="97"/>
                  <a:pt x="153" y="97"/>
                </a:cubicBezTo>
                <a:cubicBezTo>
                  <a:pt x="150" y="97"/>
                  <a:pt x="147" y="98"/>
                  <a:pt x="143" y="99"/>
                </a:cubicBezTo>
                <a:cubicBezTo>
                  <a:pt x="140" y="100"/>
                  <a:pt x="137" y="101"/>
                  <a:pt x="135" y="103"/>
                </a:cubicBezTo>
                <a:cubicBezTo>
                  <a:pt x="135" y="45"/>
                  <a:pt x="135" y="45"/>
                  <a:pt x="135" y="45"/>
                </a:cubicBezTo>
                <a:cubicBezTo>
                  <a:pt x="135" y="39"/>
                  <a:pt x="133" y="34"/>
                  <a:pt x="128" y="29"/>
                </a:cubicBezTo>
                <a:cubicBezTo>
                  <a:pt x="124" y="25"/>
                  <a:pt x="119" y="22"/>
                  <a:pt x="112" y="22"/>
                </a:cubicBezTo>
                <a:cubicBezTo>
                  <a:pt x="106" y="22"/>
                  <a:pt x="101" y="25"/>
                  <a:pt x="97" y="29"/>
                </a:cubicBezTo>
                <a:cubicBezTo>
                  <a:pt x="92" y="34"/>
                  <a:pt x="90" y="39"/>
                  <a:pt x="90" y="45"/>
                </a:cubicBezTo>
                <a:cubicBezTo>
                  <a:pt x="90" y="146"/>
                  <a:pt x="90" y="146"/>
                  <a:pt x="90" y="146"/>
                </a:cubicBezTo>
                <a:cubicBezTo>
                  <a:pt x="88" y="146"/>
                  <a:pt x="85" y="145"/>
                  <a:pt x="81" y="144"/>
                </a:cubicBezTo>
                <a:cubicBezTo>
                  <a:pt x="78" y="142"/>
                  <a:pt x="75" y="140"/>
                  <a:pt x="72" y="138"/>
                </a:cubicBezTo>
                <a:cubicBezTo>
                  <a:pt x="69" y="136"/>
                  <a:pt x="65" y="134"/>
                  <a:pt x="60" y="132"/>
                </a:cubicBezTo>
                <a:cubicBezTo>
                  <a:pt x="55" y="130"/>
                  <a:pt x="50" y="129"/>
                  <a:pt x="45" y="129"/>
                </a:cubicBezTo>
                <a:cubicBezTo>
                  <a:pt x="37" y="129"/>
                  <a:pt x="31" y="132"/>
                  <a:pt x="28" y="137"/>
                </a:cubicBezTo>
                <a:cubicBezTo>
                  <a:pt x="24" y="142"/>
                  <a:pt x="22" y="149"/>
                  <a:pt x="22" y="157"/>
                </a:cubicBezTo>
                <a:cubicBezTo>
                  <a:pt x="22" y="160"/>
                  <a:pt x="31" y="165"/>
                  <a:pt x="47" y="173"/>
                </a:cubicBezTo>
                <a:cubicBezTo>
                  <a:pt x="52" y="176"/>
                  <a:pt x="56" y="178"/>
                  <a:pt x="58" y="180"/>
                </a:cubicBezTo>
                <a:cubicBezTo>
                  <a:pt x="66" y="184"/>
                  <a:pt x="74" y="191"/>
                  <a:pt x="84" y="199"/>
                </a:cubicBezTo>
                <a:cubicBezTo>
                  <a:pt x="93" y="208"/>
                  <a:pt x="99" y="214"/>
                  <a:pt x="102" y="217"/>
                </a:cubicBezTo>
                <a:cubicBezTo>
                  <a:pt x="109" y="225"/>
                  <a:pt x="112" y="233"/>
                  <a:pt x="112" y="242"/>
                </a:cubicBezTo>
                <a:cubicBezTo>
                  <a:pt x="112" y="247"/>
                  <a:pt x="112" y="247"/>
                  <a:pt x="112" y="247"/>
                </a:cubicBezTo>
                <a:cubicBezTo>
                  <a:pt x="225" y="247"/>
                  <a:pt x="225" y="247"/>
                  <a:pt x="225" y="247"/>
                </a:cubicBezTo>
                <a:cubicBezTo>
                  <a:pt x="225" y="242"/>
                  <a:pt x="225" y="242"/>
                  <a:pt x="225" y="242"/>
                </a:cubicBezTo>
                <a:cubicBezTo>
                  <a:pt x="225" y="233"/>
                  <a:pt x="227" y="224"/>
                  <a:pt x="230" y="212"/>
                </a:cubicBezTo>
                <a:cubicBezTo>
                  <a:pt x="234" y="201"/>
                  <a:pt x="238" y="190"/>
                  <a:pt x="242" y="178"/>
                </a:cubicBezTo>
                <a:cubicBezTo>
                  <a:pt x="245" y="167"/>
                  <a:pt x="247" y="156"/>
                  <a:pt x="247" y="147"/>
                </a:cubicBezTo>
                <a:close/>
                <a:moveTo>
                  <a:pt x="270" y="146"/>
                </a:moveTo>
                <a:cubicBezTo>
                  <a:pt x="270" y="162"/>
                  <a:pt x="266" y="180"/>
                  <a:pt x="258" y="203"/>
                </a:cubicBezTo>
                <a:cubicBezTo>
                  <a:pt x="251" y="222"/>
                  <a:pt x="247" y="235"/>
                  <a:pt x="247" y="242"/>
                </a:cubicBezTo>
                <a:cubicBezTo>
                  <a:pt x="247" y="292"/>
                  <a:pt x="247" y="292"/>
                  <a:pt x="247" y="292"/>
                </a:cubicBezTo>
                <a:cubicBezTo>
                  <a:pt x="247" y="299"/>
                  <a:pt x="245" y="304"/>
                  <a:pt x="241" y="308"/>
                </a:cubicBezTo>
                <a:cubicBezTo>
                  <a:pt x="236" y="313"/>
                  <a:pt x="231" y="315"/>
                  <a:pt x="225" y="315"/>
                </a:cubicBezTo>
                <a:cubicBezTo>
                  <a:pt x="112" y="315"/>
                  <a:pt x="112" y="315"/>
                  <a:pt x="112" y="315"/>
                </a:cubicBezTo>
                <a:cubicBezTo>
                  <a:pt x="106" y="315"/>
                  <a:pt x="101" y="313"/>
                  <a:pt x="97" y="308"/>
                </a:cubicBezTo>
                <a:cubicBezTo>
                  <a:pt x="92" y="304"/>
                  <a:pt x="90" y="299"/>
                  <a:pt x="90" y="292"/>
                </a:cubicBezTo>
                <a:cubicBezTo>
                  <a:pt x="90" y="242"/>
                  <a:pt x="90" y="242"/>
                  <a:pt x="90" y="242"/>
                </a:cubicBezTo>
                <a:cubicBezTo>
                  <a:pt x="90" y="241"/>
                  <a:pt x="90" y="239"/>
                  <a:pt x="89" y="238"/>
                </a:cubicBezTo>
                <a:cubicBezTo>
                  <a:pt x="89" y="237"/>
                  <a:pt x="88" y="235"/>
                  <a:pt x="87" y="234"/>
                </a:cubicBezTo>
                <a:cubicBezTo>
                  <a:pt x="86" y="232"/>
                  <a:pt x="85" y="231"/>
                  <a:pt x="84" y="230"/>
                </a:cubicBezTo>
                <a:cubicBezTo>
                  <a:pt x="83" y="229"/>
                  <a:pt x="81" y="227"/>
                  <a:pt x="80" y="226"/>
                </a:cubicBezTo>
                <a:cubicBezTo>
                  <a:pt x="78" y="224"/>
                  <a:pt x="77" y="223"/>
                  <a:pt x="76" y="222"/>
                </a:cubicBezTo>
                <a:cubicBezTo>
                  <a:pt x="75" y="221"/>
                  <a:pt x="74" y="220"/>
                  <a:pt x="72" y="219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60" y="209"/>
                  <a:pt x="53" y="203"/>
                  <a:pt x="46" y="199"/>
                </a:cubicBezTo>
                <a:cubicBezTo>
                  <a:pt x="44" y="197"/>
                  <a:pt x="40" y="195"/>
                  <a:pt x="35" y="193"/>
                </a:cubicBezTo>
                <a:cubicBezTo>
                  <a:pt x="31" y="191"/>
                  <a:pt x="26" y="188"/>
                  <a:pt x="23" y="186"/>
                </a:cubicBezTo>
                <a:cubicBezTo>
                  <a:pt x="19" y="184"/>
                  <a:pt x="16" y="182"/>
                  <a:pt x="12" y="179"/>
                </a:cubicBezTo>
                <a:cubicBezTo>
                  <a:pt x="8" y="177"/>
                  <a:pt x="5" y="173"/>
                  <a:pt x="3" y="170"/>
                </a:cubicBezTo>
                <a:cubicBezTo>
                  <a:pt x="1" y="166"/>
                  <a:pt x="0" y="162"/>
                  <a:pt x="0" y="157"/>
                </a:cubicBezTo>
                <a:cubicBezTo>
                  <a:pt x="0" y="143"/>
                  <a:pt x="4" y="131"/>
                  <a:pt x="12" y="121"/>
                </a:cubicBezTo>
                <a:cubicBezTo>
                  <a:pt x="20" y="112"/>
                  <a:pt x="31" y="107"/>
                  <a:pt x="45" y="107"/>
                </a:cubicBezTo>
                <a:cubicBezTo>
                  <a:pt x="53" y="107"/>
                  <a:pt x="60" y="108"/>
                  <a:pt x="67" y="111"/>
                </a:cubicBezTo>
                <a:cubicBezTo>
                  <a:pt x="67" y="45"/>
                  <a:pt x="67" y="45"/>
                  <a:pt x="67" y="45"/>
                </a:cubicBezTo>
                <a:cubicBezTo>
                  <a:pt x="67" y="33"/>
                  <a:pt x="72" y="22"/>
                  <a:pt x="81" y="13"/>
                </a:cubicBezTo>
                <a:cubicBezTo>
                  <a:pt x="90" y="4"/>
                  <a:pt x="100" y="0"/>
                  <a:pt x="112" y="0"/>
                </a:cubicBezTo>
                <a:cubicBezTo>
                  <a:pt x="125" y="0"/>
                  <a:pt x="135" y="4"/>
                  <a:pt x="144" y="13"/>
                </a:cubicBezTo>
                <a:cubicBezTo>
                  <a:pt x="153" y="22"/>
                  <a:pt x="157" y="33"/>
                  <a:pt x="157" y="45"/>
                </a:cubicBezTo>
                <a:cubicBezTo>
                  <a:pt x="157" y="75"/>
                  <a:pt x="157" y="75"/>
                  <a:pt x="157" y="75"/>
                </a:cubicBezTo>
                <a:cubicBezTo>
                  <a:pt x="165" y="75"/>
                  <a:pt x="172" y="77"/>
                  <a:pt x="178" y="81"/>
                </a:cubicBezTo>
                <a:cubicBezTo>
                  <a:pt x="181" y="81"/>
                  <a:pt x="183" y="81"/>
                  <a:pt x="186" y="81"/>
                </a:cubicBezTo>
                <a:cubicBezTo>
                  <a:pt x="198" y="81"/>
                  <a:pt x="208" y="84"/>
                  <a:pt x="217" y="91"/>
                </a:cubicBezTo>
                <a:cubicBezTo>
                  <a:pt x="233" y="91"/>
                  <a:pt x="246" y="96"/>
                  <a:pt x="256" y="106"/>
                </a:cubicBezTo>
                <a:cubicBezTo>
                  <a:pt x="265" y="116"/>
                  <a:pt x="270" y="129"/>
                  <a:pt x="270" y="146"/>
                </a:cubicBezTo>
                <a:close/>
              </a:path>
            </a:pathLst>
          </a:custGeom>
          <a:solidFill>
            <a:srgbClr val="212435"/>
          </a:solidFill>
          <a:ln>
            <a:noFill/>
          </a:ln>
        </p:spPr>
        <p:txBody>
          <a:bodyPr spcFirstLastPara="1" wrap="square" lIns="34293" tIns="17142" rIns="34293" bIns="17142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22"/>
          <p:cNvSpPr/>
          <p:nvPr/>
        </p:nvSpPr>
        <p:spPr>
          <a:xfrm>
            <a:off x="4637165" y="987455"/>
            <a:ext cx="4324304" cy="250062"/>
          </a:xfrm>
          <a:prstGeom prst="rect">
            <a:avLst/>
          </a:prstGeom>
          <a:solidFill>
            <a:srgbClr val="D6EDE4"/>
          </a:solidFill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r>
              <a:rPr lang="zh-TW" altLang="en-US" sz="1400" b="1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▼   </a:t>
            </a:r>
            <a:r>
              <a:rPr lang="en-US" altLang="zh-TW" sz="1400" b="1" dirty="0" err="1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Symskan</a:t>
            </a:r>
            <a:r>
              <a:rPr lang="en-US" altLang="zh-TW" sz="1400" b="1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altLang="en-US" sz="1400" b="1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第一層「相似文章篇目」閱讀介面</a:t>
            </a:r>
            <a:endParaRPr sz="1400" dirty="0"/>
          </a:p>
        </p:txBody>
      </p:sp>
      <p:sp>
        <p:nvSpPr>
          <p:cNvPr id="503" name="Google Shape;503;p22"/>
          <p:cNvSpPr/>
          <p:nvPr/>
        </p:nvSpPr>
        <p:spPr>
          <a:xfrm>
            <a:off x="4925939" y="3463642"/>
            <a:ext cx="4035530" cy="250062"/>
          </a:xfrm>
          <a:prstGeom prst="rect">
            <a:avLst/>
          </a:prstGeom>
          <a:solidFill>
            <a:srgbClr val="D6EDE4"/>
          </a:solidFill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r>
              <a:rPr lang="zh-TW" altLang="en-US" sz="1400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▼    </a:t>
            </a:r>
            <a:r>
              <a:rPr lang="en-US" altLang="zh-TW" sz="1400" b="1" dirty="0" err="1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Symskan</a:t>
            </a:r>
            <a:r>
              <a:rPr lang="en-US" altLang="zh-TW" sz="1400" b="1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altLang="en-US" sz="1400" b="1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第二層「相似段落」閱讀介面</a:t>
            </a:r>
            <a:endParaRPr sz="1400" dirty="0"/>
          </a:p>
        </p:txBody>
      </p:sp>
      <p:sp>
        <p:nvSpPr>
          <p:cNvPr id="504" name="Google Shape;504;p22"/>
          <p:cNvSpPr/>
          <p:nvPr/>
        </p:nvSpPr>
        <p:spPr>
          <a:xfrm>
            <a:off x="1731415" y="3808227"/>
            <a:ext cx="3181360" cy="1968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r>
              <a:rPr lang="zh-TW" altLang="en-US" sz="703" b="1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▼</a:t>
            </a:r>
            <a:r>
              <a:rPr lang="zh-TW" altLang="en-US" sz="1054" b="1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比對者原文</a:t>
            </a:r>
            <a:endParaRPr sz="1054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2"/>
          <p:cNvSpPr/>
          <p:nvPr/>
        </p:nvSpPr>
        <p:spPr>
          <a:xfrm>
            <a:off x="1715825" y="1382701"/>
            <a:ext cx="3181360" cy="1968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r>
              <a:rPr lang="zh-TW" altLang="en-US" sz="703" b="1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▼</a:t>
            </a:r>
            <a:r>
              <a:rPr lang="zh-TW" altLang="en-US" sz="1054" b="1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比對者原文</a:t>
            </a:r>
            <a:endParaRPr sz="1054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1754" y="1469204"/>
            <a:ext cx="3384274" cy="38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23"/>
          <p:cNvPicPr preferRelativeResize="0"/>
          <p:nvPr/>
        </p:nvPicPr>
        <p:blipFill rotWithShape="1">
          <a:blip r:embed="rId4">
            <a:alphaModFix/>
          </a:blip>
          <a:srcRect r="39029"/>
          <a:stretch/>
        </p:blipFill>
        <p:spPr>
          <a:xfrm>
            <a:off x="133010" y="1469204"/>
            <a:ext cx="5119808" cy="4098034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23"/>
          <p:cNvSpPr/>
          <p:nvPr/>
        </p:nvSpPr>
        <p:spPr>
          <a:xfrm>
            <a:off x="0" y="1398268"/>
            <a:ext cx="9143767" cy="4239905"/>
          </a:xfrm>
          <a:prstGeom prst="rect">
            <a:avLst/>
          </a:prstGeom>
          <a:solidFill>
            <a:schemeClr val="dk2">
              <a:alpha val="86666"/>
            </a:schemeClr>
          </a:solidFill>
          <a:ln>
            <a:noFill/>
          </a:ln>
        </p:spPr>
        <p:txBody>
          <a:bodyPr spcFirstLastPara="1" wrap="square" lIns="40173" tIns="20086" rIns="40173" bIns="20086" anchor="ctr" anchorCtr="0">
            <a:noAutofit/>
          </a:bodyPr>
          <a:lstStyle/>
          <a:p>
            <a:pPr algn="ctr"/>
            <a:endParaRPr sz="79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23"/>
          <p:cNvSpPr/>
          <p:nvPr/>
        </p:nvSpPr>
        <p:spPr>
          <a:xfrm>
            <a:off x="5048164" y="3629700"/>
            <a:ext cx="3882368" cy="176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500" b="1" dirty="0" err="1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Symskan</a:t>
            </a:r>
            <a:r>
              <a:rPr lang="en-US" altLang="zh-TW" sz="15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altLang="en-US" sz="15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第一層「相似文章篇目」閱讀介面</a:t>
            </a:r>
            <a:endParaRPr sz="15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71450" indent="-171450">
              <a:lnSpc>
                <a:spcPct val="150000"/>
              </a:lnSpc>
              <a:buClr>
                <a:schemeClr val="lt1"/>
              </a:buClr>
              <a:buSzPts val="3200"/>
              <a:buFont typeface="Arial" panose="020B0604020202020204" pitchFamily="34" charset="0"/>
              <a:buChar char="•"/>
            </a:pPr>
            <a:r>
              <a:rPr lang="zh-TW" altLang="en-US" sz="12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可快速找到每篇對應的相似文章篇目，左右各自對應同 色系的編號與螢光筆，對閱讀體驗更加友善。</a:t>
            </a:r>
            <a:endParaRPr sz="1200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71450" indent="-171450">
              <a:lnSpc>
                <a:spcPct val="150000"/>
              </a:lnSpc>
              <a:buClr>
                <a:schemeClr val="lt1"/>
              </a:buClr>
              <a:buSzPts val="3200"/>
              <a:buFont typeface="Arial" panose="020B0604020202020204" pitchFamily="34" charset="0"/>
              <a:buChar char="•"/>
            </a:pPr>
            <a:r>
              <a:rPr lang="zh-TW" altLang="en-US" sz="12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在每個標註數字的開頭增加結點線，可快速的判斷每個段落的開頭。</a:t>
            </a:r>
            <a:endParaRPr sz="1200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lnSpc>
                <a:spcPct val="150000"/>
              </a:lnSpc>
            </a:pPr>
            <a:endParaRPr sz="1200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14" name="Google Shape;514;p23"/>
          <p:cNvPicPr preferRelativeResize="0"/>
          <p:nvPr/>
        </p:nvPicPr>
        <p:blipFill rotWithShape="1">
          <a:blip r:embed="rId4">
            <a:alphaModFix/>
          </a:blip>
          <a:srcRect l="65286" t="33435" r="2872" b="56422"/>
          <a:stretch/>
        </p:blipFill>
        <p:spPr>
          <a:xfrm>
            <a:off x="5611050" y="2846530"/>
            <a:ext cx="2673852" cy="41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23"/>
          <p:cNvPicPr preferRelativeResize="0"/>
          <p:nvPr/>
        </p:nvPicPr>
        <p:blipFill rotWithShape="1">
          <a:blip r:embed="rId4">
            <a:alphaModFix/>
          </a:blip>
          <a:srcRect l="6881" t="20089" r="43375" b="67402"/>
          <a:stretch/>
        </p:blipFill>
        <p:spPr>
          <a:xfrm>
            <a:off x="751042" y="2306216"/>
            <a:ext cx="4177028" cy="512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23"/>
          <p:cNvPicPr preferRelativeResize="0"/>
          <p:nvPr/>
        </p:nvPicPr>
        <p:blipFill rotWithShape="1">
          <a:blip r:embed="rId4">
            <a:alphaModFix/>
          </a:blip>
          <a:srcRect l="6881" t="70033" r="43375" b="17120"/>
          <a:stretch/>
        </p:blipFill>
        <p:spPr>
          <a:xfrm>
            <a:off x="676268" y="4385510"/>
            <a:ext cx="4177028" cy="526458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23"/>
          <p:cNvSpPr/>
          <p:nvPr/>
        </p:nvSpPr>
        <p:spPr>
          <a:xfrm rot="-9696747">
            <a:off x="1903850" y="1964698"/>
            <a:ext cx="291159" cy="299255"/>
          </a:xfrm>
          <a:custGeom>
            <a:avLst/>
            <a:gdLst/>
            <a:ahLst/>
            <a:cxnLst/>
            <a:rect l="l" t="t" r="r" b="b"/>
            <a:pathLst>
              <a:path w="270" h="315" extrusionOk="0">
                <a:moveTo>
                  <a:pt x="225" y="281"/>
                </a:moveTo>
                <a:cubicBezTo>
                  <a:pt x="225" y="278"/>
                  <a:pt x="224" y="275"/>
                  <a:pt x="222" y="273"/>
                </a:cubicBezTo>
                <a:cubicBezTo>
                  <a:pt x="219" y="271"/>
                  <a:pt x="217" y="270"/>
                  <a:pt x="214" y="270"/>
                </a:cubicBezTo>
                <a:cubicBezTo>
                  <a:pt x="211" y="270"/>
                  <a:pt x="208" y="271"/>
                  <a:pt x="206" y="273"/>
                </a:cubicBezTo>
                <a:cubicBezTo>
                  <a:pt x="203" y="275"/>
                  <a:pt x="202" y="278"/>
                  <a:pt x="202" y="281"/>
                </a:cubicBezTo>
                <a:cubicBezTo>
                  <a:pt x="202" y="284"/>
                  <a:pt x="203" y="287"/>
                  <a:pt x="206" y="289"/>
                </a:cubicBezTo>
                <a:cubicBezTo>
                  <a:pt x="208" y="291"/>
                  <a:pt x="211" y="292"/>
                  <a:pt x="214" y="292"/>
                </a:cubicBezTo>
                <a:cubicBezTo>
                  <a:pt x="217" y="292"/>
                  <a:pt x="219" y="291"/>
                  <a:pt x="222" y="289"/>
                </a:cubicBezTo>
                <a:cubicBezTo>
                  <a:pt x="224" y="287"/>
                  <a:pt x="225" y="284"/>
                  <a:pt x="225" y="281"/>
                </a:cubicBezTo>
                <a:close/>
                <a:moveTo>
                  <a:pt x="247" y="147"/>
                </a:moveTo>
                <a:cubicBezTo>
                  <a:pt x="247" y="125"/>
                  <a:pt x="238" y="114"/>
                  <a:pt x="218" y="114"/>
                </a:cubicBezTo>
                <a:cubicBezTo>
                  <a:pt x="215" y="114"/>
                  <a:pt x="212" y="114"/>
                  <a:pt x="208" y="115"/>
                </a:cubicBezTo>
                <a:cubicBezTo>
                  <a:pt x="206" y="111"/>
                  <a:pt x="203" y="108"/>
                  <a:pt x="199" y="106"/>
                </a:cubicBezTo>
                <a:cubicBezTo>
                  <a:pt x="195" y="104"/>
                  <a:pt x="190" y="103"/>
                  <a:pt x="186" y="103"/>
                </a:cubicBezTo>
                <a:cubicBezTo>
                  <a:pt x="182" y="103"/>
                  <a:pt x="178" y="104"/>
                  <a:pt x="174" y="106"/>
                </a:cubicBezTo>
                <a:cubicBezTo>
                  <a:pt x="168" y="100"/>
                  <a:pt x="161" y="97"/>
                  <a:pt x="153" y="97"/>
                </a:cubicBezTo>
                <a:cubicBezTo>
                  <a:pt x="150" y="97"/>
                  <a:pt x="147" y="98"/>
                  <a:pt x="143" y="99"/>
                </a:cubicBezTo>
                <a:cubicBezTo>
                  <a:pt x="140" y="100"/>
                  <a:pt x="137" y="101"/>
                  <a:pt x="135" y="103"/>
                </a:cubicBezTo>
                <a:cubicBezTo>
                  <a:pt x="135" y="45"/>
                  <a:pt x="135" y="45"/>
                  <a:pt x="135" y="45"/>
                </a:cubicBezTo>
                <a:cubicBezTo>
                  <a:pt x="135" y="39"/>
                  <a:pt x="133" y="34"/>
                  <a:pt x="128" y="29"/>
                </a:cubicBezTo>
                <a:cubicBezTo>
                  <a:pt x="124" y="25"/>
                  <a:pt x="119" y="22"/>
                  <a:pt x="112" y="22"/>
                </a:cubicBezTo>
                <a:cubicBezTo>
                  <a:pt x="106" y="22"/>
                  <a:pt x="101" y="25"/>
                  <a:pt x="97" y="29"/>
                </a:cubicBezTo>
                <a:cubicBezTo>
                  <a:pt x="92" y="34"/>
                  <a:pt x="90" y="39"/>
                  <a:pt x="90" y="45"/>
                </a:cubicBezTo>
                <a:cubicBezTo>
                  <a:pt x="90" y="146"/>
                  <a:pt x="90" y="146"/>
                  <a:pt x="90" y="146"/>
                </a:cubicBezTo>
                <a:cubicBezTo>
                  <a:pt x="88" y="146"/>
                  <a:pt x="85" y="145"/>
                  <a:pt x="81" y="144"/>
                </a:cubicBezTo>
                <a:cubicBezTo>
                  <a:pt x="78" y="142"/>
                  <a:pt x="75" y="140"/>
                  <a:pt x="72" y="138"/>
                </a:cubicBezTo>
                <a:cubicBezTo>
                  <a:pt x="69" y="136"/>
                  <a:pt x="65" y="134"/>
                  <a:pt x="60" y="132"/>
                </a:cubicBezTo>
                <a:cubicBezTo>
                  <a:pt x="55" y="130"/>
                  <a:pt x="50" y="129"/>
                  <a:pt x="45" y="129"/>
                </a:cubicBezTo>
                <a:cubicBezTo>
                  <a:pt x="37" y="129"/>
                  <a:pt x="31" y="132"/>
                  <a:pt x="28" y="137"/>
                </a:cubicBezTo>
                <a:cubicBezTo>
                  <a:pt x="24" y="142"/>
                  <a:pt x="22" y="149"/>
                  <a:pt x="22" y="157"/>
                </a:cubicBezTo>
                <a:cubicBezTo>
                  <a:pt x="22" y="160"/>
                  <a:pt x="31" y="165"/>
                  <a:pt x="47" y="173"/>
                </a:cubicBezTo>
                <a:cubicBezTo>
                  <a:pt x="52" y="176"/>
                  <a:pt x="56" y="178"/>
                  <a:pt x="58" y="180"/>
                </a:cubicBezTo>
                <a:cubicBezTo>
                  <a:pt x="66" y="184"/>
                  <a:pt x="74" y="191"/>
                  <a:pt x="84" y="199"/>
                </a:cubicBezTo>
                <a:cubicBezTo>
                  <a:pt x="93" y="208"/>
                  <a:pt x="99" y="214"/>
                  <a:pt x="102" y="217"/>
                </a:cubicBezTo>
                <a:cubicBezTo>
                  <a:pt x="109" y="225"/>
                  <a:pt x="112" y="233"/>
                  <a:pt x="112" y="242"/>
                </a:cubicBezTo>
                <a:cubicBezTo>
                  <a:pt x="112" y="247"/>
                  <a:pt x="112" y="247"/>
                  <a:pt x="112" y="247"/>
                </a:cubicBezTo>
                <a:cubicBezTo>
                  <a:pt x="225" y="247"/>
                  <a:pt x="225" y="247"/>
                  <a:pt x="225" y="247"/>
                </a:cubicBezTo>
                <a:cubicBezTo>
                  <a:pt x="225" y="242"/>
                  <a:pt x="225" y="242"/>
                  <a:pt x="225" y="242"/>
                </a:cubicBezTo>
                <a:cubicBezTo>
                  <a:pt x="225" y="233"/>
                  <a:pt x="227" y="224"/>
                  <a:pt x="230" y="212"/>
                </a:cubicBezTo>
                <a:cubicBezTo>
                  <a:pt x="234" y="201"/>
                  <a:pt x="238" y="190"/>
                  <a:pt x="242" y="178"/>
                </a:cubicBezTo>
                <a:cubicBezTo>
                  <a:pt x="245" y="167"/>
                  <a:pt x="247" y="156"/>
                  <a:pt x="247" y="147"/>
                </a:cubicBezTo>
                <a:close/>
                <a:moveTo>
                  <a:pt x="270" y="146"/>
                </a:moveTo>
                <a:cubicBezTo>
                  <a:pt x="270" y="162"/>
                  <a:pt x="266" y="180"/>
                  <a:pt x="258" y="203"/>
                </a:cubicBezTo>
                <a:cubicBezTo>
                  <a:pt x="251" y="222"/>
                  <a:pt x="247" y="235"/>
                  <a:pt x="247" y="242"/>
                </a:cubicBezTo>
                <a:cubicBezTo>
                  <a:pt x="247" y="292"/>
                  <a:pt x="247" y="292"/>
                  <a:pt x="247" y="292"/>
                </a:cubicBezTo>
                <a:cubicBezTo>
                  <a:pt x="247" y="299"/>
                  <a:pt x="245" y="304"/>
                  <a:pt x="241" y="308"/>
                </a:cubicBezTo>
                <a:cubicBezTo>
                  <a:pt x="236" y="313"/>
                  <a:pt x="231" y="315"/>
                  <a:pt x="225" y="315"/>
                </a:cubicBezTo>
                <a:cubicBezTo>
                  <a:pt x="112" y="315"/>
                  <a:pt x="112" y="315"/>
                  <a:pt x="112" y="315"/>
                </a:cubicBezTo>
                <a:cubicBezTo>
                  <a:pt x="106" y="315"/>
                  <a:pt x="101" y="313"/>
                  <a:pt x="97" y="308"/>
                </a:cubicBezTo>
                <a:cubicBezTo>
                  <a:pt x="92" y="304"/>
                  <a:pt x="90" y="299"/>
                  <a:pt x="90" y="292"/>
                </a:cubicBezTo>
                <a:cubicBezTo>
                  <a:pt x="90" y="242"/>
                  <a:pt x="90" y="242"/>
                  <a:pt x="90" y="242"/>
                </a:cubicBezTo>
                <a:cubicBezTo>
                  <a:pt x="90" y="241"/>
                  <a:pt x="90" y="239"/>
                  <a:pt x="89" y="238"/>
                </a:cubicBezTo>
                <a:cubicBezTo>
                  <a:pt x="89" y="237"/>
                  <a:pt x="88" y="235"/>
                  <a:pt x="87" y="234"/>
                </a:cubicBezTo>
                <a:cubicBezTo>
                  <a:pt x="86" y="232"/>
                  <a:pt x="85" y="231"/>
                  <a:pt x="84" y="230"/>
                </a:cubicBezTo>
                <a:cubicBezTo>
                  <a:pt x="83" y="229"/>
                  <a:pt x="81" y="227"/>
                  <a:pt x="80" y="226"/>
                </a:cubicBezTo>
                <a:cubicBezTo>
                  <a:pt x="78" y="224"/>
                  <a:pt x="77" y="223"/>
                  <a:pt x="76" y="222"/>
                </a:cubicBezTo>
                <a:cubicBezTo>
                  <a:pt x="75" y="221"/>
                  <a:pt x="74" y="220"/>
                  <a:pt x="72" y="219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60" y="209"/>
                  <a:pt x="53" y="203"/>
                  <a:pt x="46" y="199"/>
                </a:cubicBezTo>
                <a:cubicBezTo>
                  <a:pt x="44" y="197"/>
                  <a:pt x="40" y="195"/>
                  <a:pt x="35" y="193"/>
                </a:cubicBezTo>
                <a:cubicBezTo>
                  <a:pt x="31" y="191"/>
                  <a:pt x="26" y="188"/>
                  <a:pt x="23" y="186"/>
                </a:cubicBezTo>
                <a:cubicBezTo>
                  <a:pt x="19" y="184"/>
                  <a:pt x="16" y="182"/>
                  <a:pt x="12" y="179"/>
                </a:cubicBezTo>
                <a:cubicBezTo>
                  <a:pt x="8" y="177"/>
                  <a:pt x="5" y="173"/>
                  <a:pt x="3" y="170"/>
                </a:cubicBezTo>
                <a:cubicBezTo>
                  <a:pt x="1" y="166"/>
                  <a:pt x="0" y="162"/>
                  <a:pt x="0" y="157"/>
                </a:cubicBezTo>
                <a:cubicBezTo>
                  <a:pt x="0" y="143"/>
                  <a:pt x="4" y="131"/>
                  <a:pt x="12" y="121"/>
                </a:cubicBezTo>
                <a:cubicBezTo>
                  <a:pt x="20" y="112"/>
                  <a:pt x="31" y="107"/>
                  <a:pt x="45" y="107"/>
                </a:cubicBezTo>
                <a:cubicBezTo>
                  <a:pt x="53" y="107"/>
                  <a:pt x="60" y="108"/>
                  <a:pt x="67" y="111"/>
                </a:cubicBezTo>
                <a:cubicBezTo>
                  <a:pt x="67" y="45"/>
                  <a:pt x="67" y="45"/>
                  <a:pt x="67" y="45"/>
                </a:cubicBezTo>
                <a:cubicBezTo>
                  <a:pt x="67" y="33"/>
                  <a:pt x="72" y="22"/>
                  <a:pt x="81" y="13"/>
                </a:cubicBezTo>
                <a:cubicBezTo>
                  <a:pt x="90" y="4"/>
                  <a:pt x="100" y="0"/>
                  <a:pt x="112" y="0"/>
                </a:cubicBezTo>
                <a:cubicBezTo>
                  <a:pt x="125" y="0"/>
                  <a:pt x="135" y="4"/>
                  <a:pt x="144" y="13"/>
                </a:cubicBezTo>
                <a:cubicBezTo>
                  <a:pt x="153" y="22"/>
                  <a:pt x="157" y="33"/>
                  <a:pt x="157" y="45"/>
                </a:cubicBezTo>
                <a:cubicBezTo>
                  <a:pt x="157" y="75"/>
                  <a:pt x="157" y="75"/>
                  <a:pt x="157" y="75"/>
                </a:cubicBezTo>
                <a:cubicBezTo>
                  <a:pt x="165" y="75"/>
                  <a:pt x="172" y="77"/>
                  <a:pt x="178" y="81"/>
                </a:cubicBezTo>
                <a:cubicBezTo>
                  <a:pt x="181" y="81"/>
                  <a:pt x="183" y="81"/>
                  <a:pt x="186" y="81"/>
                </a:cubicBezTo>
                <a:cubicBezTo>
                  <a:pt x="198" y="81"/>
                  <a:pt x="208" y="84"/>
                  <a:pt x="217" y="91"/>
                </a:cubicBezTo>
                <a:cubicBezTo>
                  <a:pt x="233" y="91"/>
                  <a:pt x="246" y="96"/>
                  <a:pt x="256" y="106"/>
                </a:cubicBezTo>
                <a:cubicBezTo>
                  <a:pt x="265" y="116"/>
                  <a:pt x="270" y="129"/>
                  <a:pt x="270" y="146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0173" tIns="20086" rIns="40173" bIns="20086" anchor="t" anchorCtr="0">
            <a:noAutofit/>
          </a:bodyPr>
          <a:lstStyle/>
          <a:p>
            <a:endParaRPr sz="7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23"/>
          <p:cNvSpPr/>
          <p:nvPr/>
        </p:nvSpPr>
        <p:spPr>
          <a:xfrm rot="-9696747">
            <a:off x="2445008" y="3987056"/>
            <a:ext cx="291159" cy="299255"/>
          </a:xfrm>
          <a:custGeom>
            <a:avLst/>
            <a:gdLst/>
            <a:ahLst/>
            <a:cxnLst/>
            <a:rect l="l" t="t" r="r" b="b"/>
            <a:pathLst>
              <a:path w="270" h="315" extrusionOk="0">
                <a:moveTo>
                  <a:pt x="225" y="281"/>
                </a:moveTo>
                <a:cubicBezTo>
                  <a:pt x="225" y="278"/>
                  <a:pt x="224" y="275"/>
                  <a:pt x="222" y="273"/>
                </a:cubicBezTo>
                <a:cubicBezTo>
                  <a:pt x="219" y="271"/>
                  <a:pt x="217" y="270"/>
                  <a:pt x="214" y="270"/>
                </a:cubicBezTo>
                <a:cubicBezTo>
                  <a:pt x="211" y="270"/>
                  <a:pt x="208" y="271"/>
                  <a:pt x="206" y="273"/>
                </a:cubicBezTo>
                <a:cubicBezTo>
                  <a:pt x="203" y="275"/>
                  <a:pt x="202" y="278"/>
                  <a:pt x="202" y="281"/>
                </a:cubicBezTo>
                <a:cubicBezTo>
                  <a:pt x="202" y="284"/>
                  <a:pt x="203" y="287"/>
                  <a:pt x="206" y="289"/>
                </a:cubicBezTo>
                <a:cubicBezTo>
                  <a:pt x="208" y="291"/>
                  <a:pt x="211" y="292"/>
                  <a:pt x="214" y="292"/>
                </a:cubicBezTo>
                <a:cubicBezTo>
                  <a:pt x="217" y="292"/>
                  <a:pt x="219" y="291"/>
                  <a:pt x="222" y="289"/>
                </a:cubicBezTo>
                <a:cubicBezTo>
                  <a:pt x="224" y="287"/>
                  <a:pt x="225" y="284"/>
                  <a:pt x="225" y="281"/>
                </a:cubicBezTo>
                <a:close/>
                <a:moveTo>
                  <a:pt x="247" y="147"/>
                </a:moveTo>
                <a:cubicBezTo>
                  <a:pt x="247" y="125"/>
                  <a:pt x="238" y="114"/>
                  <a:pt x="218" y="114"/>
                </a:cubicBezTo>
                <a:cubicBezTo>
                  <a:pt x="215" y="114"/>
                  <a:pt x="212" y="114"/>
                  <a:pt x="208" y="115"/>
                </a:cubicBezTo>
                <a:cubicBezTo>
                  <a:pt x="206" y="111"/>
                  <a:pt x="203" y="108"/>
                  <a:pt x="199" y="106"/>
                </a:cubicBezTo>
                <a:cubicBezTo>
                  <a:pt x="195" y="104"/>
                  <a:pt x="190" y="103"/>
                  <a:pt x="186" y="103"/>
                </a:cubicBezTo>
                <a:cubicBezTo>
                  <a:pt x="182" y="103"/>
                  <a:pt x="178" y="104"/>
                  <a:pt x="174" y="106"/>
                </a:cubicBezTo>
                <a:cubicBezTo>
                  <a:pt x="168" y="100"/>
                  <a:pt x="161" y="97"/>
                  <a:pt x="153" y="97"/>
                </a:cubicBezTo>
                <a:cubicBezTo>
                  <a:pt x="150" y="97"/>
                  <a:pt x="147" y="98"/>
                  <a:pt x="143" y="99"/>
                </a:cubicBezTo>
                <a:cubicBezTo>
                  <a:pt x="140" y="100"/>
                  <a:pt x="137" y="101"/>
                  <a:pt x="135" y="103"/>
                </a:cubicBezTo>
                <a:cubicBezTo>
                  <a:pt x="135" y="45"/>
                  <a:pt x="135" y="45"/>
                  <a:pt x="135" y="45"/>
                </a:cubicBezTo>
                <a:cubicBezTo>
                  <a:pt x="135" y="39"/>
                  <a:pt x="133" y="34"/>
                  <a:pt x="128" y="29"/>
                </a:cubicBezTo>
                <a:cubicBezTo>
                  <a:pt x="124" y="25"/>
                  <a:pt x="119" y="22"/>
                  <a:pt x="112" y="22"/>
                </a:cubicBezTo>
                <a:cubicBezTo>
                  <a:pt x="106" y="22"/>
                  <a:pt x="101" y="25"/>
                  <a:pt x="97" y="29"/>
                </a:cubicBezTo>
                <a:cubicBezTo>
                  <a:pt x="92" y="34"/>
                  <a:pt x="90" y="39"/>
                  <a:pt x="90" y="45"/>
                </a:cubicBezTo>
                <a:cubicBezTo>
                  <a:pt x="90" y="146"/>
                  <a:pt x="90" y="146"/>
                  <a:pt x="90" y="146"/>
                </a:cubicBezTo>
                <a:cubicBezTo>
                  <a:pt x="88" y="146"/>
                  <a:pt x="85" y="145"/>
                  <a:pt x="81" y="144"/>
                </a:cubicBezTo>
                <a:cubicBezTo>
                  <a:pt x="78" y="142"/>
                  <a:pt x="75" y="140"/>
                  <a:pt x="72" y="138"/>
                </a:cubicBezTo>
                <a:cubicBezTo>
                  <a:pt x="69" y="136"/>
                  <a:pt x="65" y="134"/>
                  <a:pt x="60" y="132"/>
                </a:cubicBezTo>
                <a:cubicBezTo>
                  <a:pt x="55" y="130"/>
                  <a:pt x="50" y="129"/>
                  <a:pt x="45" y="129"/>
                </a:cubicBezTo>
                <a:cubicBezTo>
                  <a:pt x="37" y="129"/>
                  <a:pt x="31" y="132"/>
                  <a:pt x="28" y="137"/>
                </a:cubicBezTo>
                <a:cubicBezTo>
                  <a:pt x="24" y="142"/>
                  <a:pt x="22" y="149"/>
                  <a:pt x="22" y="157"/>
                </a:cubicBezTo>
                <a:cubicBezTo>
                  <a:pt x="22" y="160"/>
                  <a:pt x="31" y="165"/>
                  <a:pt x="47" y="173"/>
                </a:cubicBezTo>
                <a:cubicBezTo>
                  <a:pt x="52" y="176"/>
                  <a:pt x="56" y="178"/>
                  <a:pt x="58" y="180"/>
                </a:cubicBezTo>
                <a:cubicBezTo>
                  <a:pt x="66" y="184"/>
                  <a:pt x="74" y="191"/>
                  <a:pt x="84" y="199"/>
                </a:cubicBezTo>
                <a:cubicBezTo>
                  <a:pt x="93" y="208"/>
                  <a:pt x="99" y="214"/>
                  <a:pt x="102" y="217"/>
                </a:cubicBezTo>
                <a:cubicBezTo>
                  <a:pt x="109" y="225"/>
                  <a:pt x="112" y="233"/>
                  <a:pt x="112" y="242"/>
                </a:cubicBezTo>
                <a:cubicBezTo>
                  <a:pt x="112" y="247"/>
                  <a:pt x="112" y="247"/>
                  <a:pt x="112" y="247"/>
                </a:cubicBezTo>
                <a:cubicBezTo>
                  <a:pt x="225" y="247"/>
                  <a:pt x="225" y="247"/>
                  <a:pt x="225" y="247"/>
                </a:cubicBezTo>
                <a:cubicBezTo>
                  <a:pt x="225" y="242"/>
                  <a:pt x="225" y="242"/>
                  <a:pt x="225" y="242"/>
                </a:cubicBezTo>
                <a:cubicBezTo>
                  <a:pt x="225" y="233"/>
                  <a:pt x="227" y="224"/>
                  <a:pt x="230" y="212"/>
                </a:cubicBezTo>
                <a:cubicBezTo>
                  <a:pt x="234" y="201"/>
                  <a:pt x="238" y="190"/>
                  <a:pt x="242" y="178"/>
                </a:cubicBezTo>
                <a:cubicBezTo>
                  <a:pt x="245" y="167"/>
                  <a:pt x="247" y="156"/>
                  <a:pt x="247" y="147"/>
                </a:cubicBezTo>
                <a:close/>
                <a:moveTo>
                  <a:pt x="270" y="146"/>
                </a:moveTo>
                <a:cubicBezTo>
                  <a:pt x="270" y="162"/>
                  <a:pt x="266" y="180"/>
                  <a:pt x="258" y="203"/>
                </a:cubicBezTo>
                <a:cubicBezTo>
                  <a:pt x="251" y="222"/>
                  <a:pt x="247" y="235"/>
                  <a:pt x="247" y="242"/>
                </a:cubicBezTo>
                <a:cubicBezTo>
                  <a:pt x="247" y="292"/>
                  <a:pt x="247" y="292"/>
                  <a:pt x="247" y="292"/>
                </a:cubicBezTo>
                <a:cubicBezTo>
                  <a:pt x="247" y="299"/>
                  <a:pt x="245" y="304"/>
                  <a:pt x="241" y="308"/>
                </a:cubicBezTo>
                <a:cubicBezTo>
                  <a:pt x="236" y="313"/>
                  <a:pt x="231" y="315"/>
                  <a:pt x="225" y="315"/>
                </a:cubicBezTo>
                <a:cubicBezTo>
                  <a:pt x="112" y="315"/>
                  <a:pt x="112" y="315"/>
                  <a:pt x="112" y="315"/>
                </a:cubicBezTo>
                <a:cubicBezTo>
                  <a:pt x="106" y="315"/>
                  <a:pt x="101" y="313"/>
                  <a:pt x="97" y="308"/>
                </a:cubicBezTo>
                <a:cubicBezTo>
                  <a:pt x="92" y="304"/>
                  <a:pt x="90" y="299"/>
                  <a:pt x="90" y="292"/>
                </a:cubicBezTo>
                <a:cubicBezTo>
                  <a:pt x="90" y="242"/>
                  <a:pt x="90" y="242"/>
                  <a:pt x="90" y="242"/>
                </a:cubicBezTo>
                <a:cubicBezTo>
                  <a:pt x="90" y="241"/>
                  <a:pt x="90" y="239"/>
                  <a:pt x="89" y="238"/>
                </a:cubicBezTo>
                <a:cubicBezTo>
                  <a:pt x="89" y="237"/>
                  <a:pt x="88" y="235"/>
                  <a:pt x="87" y="234"/>
                </a:cubicBezTo>
                <a:cubicBezTo>
                  <a:pt x="86" y="232"/>
                  <a:pt x="85" y="231"/>
                  <a:pt x="84" y="230"/>
                </a:cubicBezTo>
                <a:cubicBezTo>
                  <a:pt x="83" y="229"/>
                  <a:pt x="81" y="227"/>
                  <a:pt x="80" y="226"/>
                </a:cubicBezTo>
                <a:cubicBezTo>
                  <a:pt x="78" y="224"/>
                  <a:pt x="77" y="223"/>
                  <a:pt x="76" y="222"/>
                </a:cubicBezTo>
                <a:cubicBezTo>
                  <a:pt x="75" y="221"/>
                  <a:pt x="74" y="220"/>
                  <a:pt x="72" y="219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60" y="209"/>
                  <a:pt x="53" y="203"/>
                  <a:pt x="46" y="199"/>
                </a:cubicBezTo>
                <a:cubicBezTo>
                  <a:pt x="44" y="197"/>
                  <a:pt x="40" y="195"/>
                  <a:pt x="35" y="193"/>
                </a:cubicBezTo>
                <a:cubicBezTo>
                  <a:pt x="31" y="191"/>
                  <a:pt x="26" y="188"/>
                  <a:pt x="23" y="186"/>
                </a:cubicBezTo>
                <a:cubicBezTo>
                  <a:pt x="19" y="184"/>
                  <a:pt x="16" y="182"/>
                  <a:pt x="12" y="179"/>
                </a:cubicBezTo>
                <a:cubicBezTo>
                  <a:pt x="8" y="177"/>
                  <a:pt x="5" y="173"/>
                  <a:pt x="3" y="170"/>
                </a:cubicBezTo>
                <a:cubicBezTo>
                  <a:pt x="1" y="166"/>
                  <a:pt x="0" y="162"/>
                  <a:pt x="0" y="157"/>
                </a:cubicBezTo>
                <a:cubicBezTo>
                  <a:pt x="0" y="143"/>
                  <a:pt x="4" y="131"/>
                  <a:pt x="12" y="121"/>
                </a:cubicBezTo>
                <a:cubicBezTo>
                  <a:pt x="20" y="112"/>
                  <a:pt x="31" y="107"/>
                  <a:pt x="45" y="107"/>
                </a:cubicBezTo>
                <a:cubicBezTo>
                  <a:pt x="53" y="107"/>
                  <a:pt x="60" y="108"/>
                  <a:pt x="67" y="111"/>
                </a:cubicBezTo>
                <a:cubicBezTo>
                  <a:pt x="67" y="45"/>
                  <a:pt x="67" y="45"/>
                  <a:pt x="67" y="45"/>
                </a:cubicBezTo>
                <a:cubicBezTo>
                  <a:pt x="67" y="33"/>
                  <a:pt x="72" y="22"/>
                  <a:pt x="81" y="13"/>
                </a:cubicBezTo>
                <a:cubicBezTo>
                  <a:pt x="90" y="4"/>
                  <a:pt x="100" y="0"/>
                  <a:pt x="112" y="0"/>
                </a:cubicBezTo>
                <a:cubicBezTo>
                  <a:pt x="125" y="0"/>
                  <a:pt x="135" y="4"/>
                  <a:pt x="144" y="13"/>
                </a:cubicBezTo>
                <a:cubicBezTo>
                  <a:pt x="153" y="22"/>
                  <a:pt x="157" y="33"/>
                  <a:pt x="157" y="45"/>
                </a:cubicBezTo>
                <a:cubicBezTo>
                  <a:pt x="157" y="75"/>
                  <a:pt x="157" y="75"/>
                  <a:pt x="157" y="75"/>
                </a:cubicBezTo>
                <a:cubicBezTo>
                  <a:pt x="165" y="75"/>
                  <a:pt x="172" y="77"/>
                  <a:pt x="178" y="81"/>
                </a:cubicBezTo>
                <a:cubicBezTo>
                  <a:pt x="181" y="81"/>
                  <a:pt x="183" y="81"/>
                  <a:pt x="186" y="81"/>
                </a:cubicBezTo>
                <a:cubicBezTo>
                  <a:pt x="198" y="81"/>
                  <a:pt x="208" y="84"/>
                  <a:pt x="217" y="91"/>
                </a:cubicBezTo>
                <a:cubicBezTo>
                  <a:pt x="233" y="91"/>
                  <a:pt x="246" y="96"/>
                  <a:pt x="256" y="106"/>
                </a:cubicBezTo>
                <a:cubicBezTo>
                  <a:pt x="265" y="116"/>
                  <a:pt x="270" y="129"/>
                  <a:pt x="270" y="146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0173" tIns="20086" rIns="40173" bIns="20086" anchor="t" anchorCtr="0">
            <a:noAutofit/>
          </a:bodyPr>
          <a:lstStyle/>
          <a:p>
            <a:endParaRPr sz="7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23"/>
          <p:cNvSpPr/>
          <p:nvPr/>
        </p:nvSpPr>
        <p:spPr>
          <a:xfrm rot="-9696747">
            <a:off x="5650816" y="2493086"/>
            <a:ext cx="291159" cy="299255"/>
          </a:xfrm>
          <a:custGeom>
            <a:avLst/>
            <a:gdLst/>
            <a:ahLst/>
            <a:cxnLst/>
            <a:rect l="l" t="t" r="r" b="b"/>
            <a:pathLst>
              <a:path w="270" h="315" extrusionOk="0">
                <a:moveTo>
                  <a:pt x="225" y="281"/>
                </a:moveTo>
                <a:cubicBezTo>
                  <a:pt x="225" y="278"/>
                  <a:pt x="224" y="275"/>
                  <a:pt x="222" y="273"/>
                </a:cubicBezTo>
                <a:cubicBezTo>
                  <a:pt x="219" y="271"/>
                  <a:pt x="217" y="270"/>
                  <a:pt x="214" y="270"/>
                </a:cubicBezTo>
                <a:cubicBezTo>
                  <a:pt x="211" y="270"/>
                  <a:pt x="208" y="271"/>
                  <a:pt x="206" y="273"/>
                </a:cubicBezTo>
                <a:cubicBezTo>
                  <a:pt x="203" y="275"/>
                  <a:pt x="202" y="278"/>
                  <a:pt x="202" y="281"/>
                </a:cubicBezTo>
                <a:cubicBezTo>
                  <a:pt x="202" y="284"/>
                  <a:pt x="203" y="287"/>
                  <a:pt x="206" y="289"/>
                </a:cubicBezTo>
                <a:cubicBezTo>
                  <a:pt x="208" y="291"/>
                  <a:pt x="211" y="292"/>
                  <a:pt x="214" y="292"/>
                </a:cubicBezTo>
                <a:cubicBezTo>
                  <a:pt x="217" y="292"/>
                  <a:pt x="219" y="291"/>
                  <a:pt x="222" y="289"/>
                </a:cubicBezTo>
                <a:cubicBezTo>
                  <a:pt x="224" y="287"/>
                  <a:pt x="225" y="284"/>
                  <a:pt x="225" y="281"/>
                </a:cubicBezTo>
                <a:close/>
                <a:moveTo>
                  <a:pt x="247" y="147"/>
                </a:moveTo>
                <a:cubicBezTo>
                  <a:pt x="247" y="125"/>
                  <a:pt x="238" y="114"/>
                  <a:pt x="218" y="114"/>
                </a:cubicBezTo>
                <a:cubicBezTo>
                  <a:pt x="215" y="114"/>
                  <a:pt x="212" y="114"/>
                  <a:pt x="208" y="115"/>
                </a:cubicBezTo>
                <a:cubicBezTo>
                  <a:pt x="206" y="111"/>
                  <a:pt x="203" y="108"/>
                  <a:pt x="199" y="106"/>
                </a:cubicBezTo>
                <a:cubicBezTo>
                  <a:pt x="195" y="104"/>
                  <a:pt x="190" y="103"/>
                  <a:pt x="186" y="103"/>
                </a:cubicBezTo>
                <a:cubicBezTo>
                  <a:pt x="182" y="103"/>
                  <a:pt x="178" y="104"/>
                  <a:pt x="174" y="106"/>
                </a:cubicBezTo>
                <a:cubicBezTo>
                  <a:pt x="168" y="100"/>
                  <a:pt x="161" y="97"/>
                  <a:pt x="153" y="97"/>
                </a:cubicBezTo>
                <a:cubicBezTo>
                  <a:pt x="150" y="97"/>
                  <a:pt x="147" y="98"/>
                  <a:pt x="143" y="99"/>
                </a:cubicBezTo>
                <a:cubicBezTo>
                  <a:pt x="140" y="100"/>
                  <a:pt x="137" y="101"/>
                  <a:pt x="135" y="103"/>
                </a:cubicBezTo>
                <a:cubicBezTo>
                  <a:pt x="135" y="45"/>
                  <a:pt x="135" y="45"/>
                  <a:pt x="135" y="45"/>
                </a:cubicBezTo>
                <a:cubicBezTo>
                  <a:pt x="135" y="39"/>
                  <a:pt x="133" y="34"/>
                  <a:pt x="128" y="29"/>
                </a:cubicBezTo>
                <a:cubicBezTo>
                  <a:pt x="124" y="25"/>
                  <a:pt x="119" y="22"/>
                  <a:pt x="112" y="22"/>
                </a:cubicBezTo>
                <a:cubicBezTo>
                  <a:pt x="106" y="22"/>
                  <a:pt x="101" y="25"/>
                  <a:pt x="97" y="29"/>
                </a:cubicBezTo>
                <a:cubicBezTo>
                  <a:pt x="92" y="34"/>
                  <a:pt x="90" y="39"/>
                  <a:pt x="90" y="45"/>
                </a:cubicBezTo>
                <a:cubicBezTo>
                  <a:pt x="90" y="146"/>
                  <a:pt x="90" y="146"/>
                  <a:pt x="90" y="146"/>
                </a:cubicBezTo>
                <a:cubicBezTo>
                  <a:pt x="88" y="146"/>
                  <a:pt x="85" y="145"/>
                  <a:pt x="81" y="144"/>
                </a:cubicBezTo>
                <a:cubicBezTo>
                  <a:pt x="78" y="142"/>
                  <a:pt x="75" y="140"/>
                  <a:pt x="72" y="138"/>
                </a:cubicBezTo>
                <a:cubicBezTo>
                  <a:pt x="69" y="136"/>
                  <a:pt x="65" y="134"/>
                  <a:pt x="60" y="132"/>
                </a:cubicBezTo>
                <a:cubicBezTo>
                  <a:pt x="55" y="130"/>
                  <a:pt x="50" y="129"/>
                  <a:pt x="45" y="129"/>
                </a:cubicBezTo>
                <a:cubicBezTo>
                  <a:pt x="37" y="129"/>
                  <a:pt x="31" y="132"/>
                  <a:pt x="28" y="137"/>
                </a:cubicBezTo>
                <a:cubicBezTo>
                  <a:pt x="24" y="142"/>
                  <a:pt x="22" y="149"/>
                  <a:pt x="22" y="157"/>
                </a:cubicBezTo>
                <a:cubicBezTo>
                  <a:pt x="22" y="160"/>
                  <a:pt x="31" y="165"/>
                  <a:pt x="47" y="173"/>
                </a:cubicBezTo>
                <a:cubicBezTo>
                  <a:pt x="52" y="176"/>
                  <a:pt x="56" y="178"/>
                  <a:pt x="58" y="180"/>
                </a:cubicBezTo>
                <a:cubicBezTo>
                  <a:pt x="66" y="184"/>
                  <a:pt x="74" y="191"/>
                  <a:pt x="84" y="199"/>
                </a:cubicBezTo>
                <a:cubicBezTo>
                  <a:pt x="93" y="208"/>
                  <a:pt x="99" y="214"/>
                  <a:pt x="102" y="217"/>
                </a:cubicBezTo>
                <a:cubicBezTo>
                  <a:pt x="109" y="225"/>
                  <a:pt x="112" y="233"/>
                  <a:pt x="112" y="242"/>
                </a:cubicBezTo>
                <a:cubicBezTo>
                  <a:pt x="112" y="247"/>
                  <a:pt x="112" y="247"/>
                  <a:pt x="112" y="247"/>
                </a:cubicBezTo>
                <a:cubicBezTo>
                  <a:pt x="225" y="247"/>
                  <a:pt x="225" y="247"/>
                  <a:pt x="225" y="247"/>
                </a:cubicBezTo>
                <a:cubicBezTo>
                  <a:pt x="225" y="242"/>
                  <a:pt x="225" y="242"/>
                  <a:pt x="225" y="242"/>
                </a:cubicBezTo>
                <a:cubicBezTo>
                  <a:pt x="225" y="233"/>
                  <a:pt x="227" y="224"/>
                  <a:pt x="230" y="212"/>
                </a:cubicBezTo>
                <a:cubicBezTo>
                  <a:pt x="234" y="201"/>
                  <a:pt x="238" y="190"/>
                  <a:pt x="242" y="178"/>
                </a:cubicBezTo>
                <a:cubicBezTo>
                  <a:pt x="245" y="167"/>
                  <a:pt x="247" y="156"/>
                  <a:pt x="247" y="147"/>
                </a:cubicBezTo>
                <a:close/>
                <a:moveTo>
                  <a:pt x="270" y="146"/>
                </a:moveTo>
                <a:cubicBezTo>
                  <a:pt x="270" y="162"/>
                  <a:pt x="266" y="180"/>
                  <a:pt x="258" y="203"/>
                </a:cubicBezTo>
                <a:cubicBezTo>
                  <a:pt x="251" y="222"/>
                  <a:pt x="247" y="235"/>
                  <a:pt x="247" y="242"/>
                </a:cubicBezTo>
                <a:cubicBezTo>
                  <a:pt x="247" y="292"/>
                  <a:pt x="247" y="292"/>
                  <a:pt x="247" y="292"/>
                </a:cubicBezTo>
                <a:cubicBezTo>
                  <a:pt x="247" y="299"/>
                  <a:pt x="245" y="304"/>
                  <a:pt x="241" y="308"/>
                </a:cubicBezTo>
                <a:cubicBezTo>
                  <a:pt x="236" y="313"/>
                  <a:pt x="231" y="315"/>
                  <a:pt x="225" y="315"/>
                </a:cubicBezTo>
                <a:cubicBezTo>
                  <a:pt x="112" y="315"/>
                  <a:pt x="112" y="315"/>
                  <a:pt x="112" y="315"/>
                </a:cubicBezTo>
                <a:cubicBezTo>
                  <a:pt x="106" y="315"/>
                  <a:pt x="101" y="313"/>
                  <a:pt x="97" y="308"/>
                </a:cubicBezTo>
                <a:cubicBezTo>
                  <a:pt x="92" y="304"/>
                  <a:pt x="90" y="299"/>
                  <a:pt x="90" y="292"/>
                </a:cubicBezTo>
                <a:cubicBezTo>
                  <a:pt x="90" y="242"/>
                  <a:pt x="90" y="242"/>
                  <a:pt x="90" y="242"/>
                </a:cubicBezTo>
                <a:cubicBezTo>
                  <a:pt x="90" y="241"/>
                  <a:pt x="90" y="239"/>
                  <a:pt x="89" y="238"/>
                </a:cubicBezTo>
                <a:cubicBezTo>
                  <a:pt x="89" y="237"/>
                  <a:pt x="88" y="235"/>
                  <a:pt x="87" y="234"/>
                </a:cubicBezTo>
                <a:cubicBezTo>
                  <a:pt x="86" y="232"/>
                  <a:pt x="85" y="231"/>
                  <a:pt x="84" y="230"/>
                </a:cubicBezTo>
                <a:cubicBezTo>
                  <a:pt x="83" y="229"/>
                  <a:pt x="81" y="227"/>
                  <a:pt x="80" y="226"/>
                </a:cubicBezTo>
                <a:cubicBezTo>
                  <a:pt x="78" y="224"/>
                  <a:pt x="77" y="223"/>
                  <a:pt x="76" y="222"/>
                </a:cubicBezTo>
                <a:cubicBezTo>
                  <a:pt x="75" y="221"/>
                  <a:pt x="74" y="220"/>
                  <a:pt x="72" y="219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60" y="209"/>
                  <a:pt x="53" y="203"/>
                  <a:pt x="46" y="199"/>
                </a:cubicBezTo>
                <a:cubicBezTo>
                  <a:pt x="44" y="197"/>
                  <a:pt x="40" y="195"/>
                  <a:pt x="35" y="193"/>
                </a:cubicBezTo>
                <a:cubicBezTo>
                  <a:pt x="31" y="191"/>
                  <a:pt x="26" y="188"/>
                  <a:pt x="23" y="186"/>
                </a:cubicBezTo>
                <a:cubicBezTo>
                  <a:pt x="19" y="184"/>
                  <a:pt x="16" y="182"/>
                  <a:pt x="12" y="179"/>
                </a:cubicBezTo>
                <a:cubicBezTo>
                  <a:pt x="8" y="177"/>
                  <a:pt x="5" y="173"/>
                  <a:pt x="3" y="170"/>
                </a:cubicBezTo>
                <a:cubicBezTo>
                  <a:pt x="1" y="166"/>
                  <a:pt x="0" y="162"/>
                  <a:pt x="0" y="157"/>
                </a:cubicBezTo>
                <a:cubicBezTo>
                  <a:pt x="0" y="143"/>
                  <a:pt x="4" y="131"/>
                  <a:pt x="12" y="121"/>
                </a:cubicBezTo>
                <a:cubicBezTo>
                  <a:pt x="20" y="112"/>
                  <a:pt x="31" y="107"/>
                  <a:pt x="45" y="107"/>
                </a:cubicBezTo>
                <a:cubicBezTo>
                  <a:pt x="53" y="107"/>
                  <a:pt x="60" y="108"/>
                  <a:pt x="67" y="111"/>
                </a:cubicBezTo>
                <a:cubicBezTo>
                  <a:pt x="67" y="45"/>
                  <a:pt x="67" y="45"/>
                  <a:pt x="67" y="45"/>
                </a:cubicBezTo>
                <a:cubicBezTo>
                  <a:pt x="67" y="33"/>
                  <a:pt x="72" y="22"/>
                  <a:pt x="81" y="13"/>
                </a:cubicBezTo>
                <a:cubicBezTo>
                  <a:pt x="90" y="4"/>
                  <a:pt x="100" y="0"/>
                  <a:pt x="112" y="0"/>
                </a:cubicBezTo>
                <a:cubicBezTo>
                  <a:pt x="125" y="0"/>
                  <a:pt x="135" y="4"/>
                  <a:pt x="144" y="13"/>
                </a:cubicBezTo>
                <a:cubicBezTo>
                  <a:pt x="153" y="22"/>
                  <a:pt x="157" y="33"/>
                  <a:pt x="157" y="45"/>
                </a:cubicBezTo>
                <a:cubicBezTo>
                  <a:pt x="157" y="75"/>
                  <a:pt x="157" y="75"/>
                  <a:pt x="157" y="75"/>
                </a:cubicBezTo>
                <a:cubicBezTo>
                  <a:pt x="165" y="75"/>
                  <a:pt x="172" y="77"/>
                  <a:pt x="178" y="81"/>
                </a:cubicBezTo>
                <a:cubicBezTo>
                  <a:pt x="181" y="81"/>
                  <a:pt x="183" y="81"/>
                  <a:pt x="186" y="81"/>
                </a:cubicBezTo>
                <a:cubicBezTo>
                  <a:pt x="198" y="81"/>
                  <a:pt x="208" y="84"/>
                  <a:pt x="217" y="91"/>
                </a:cubicBezTo>
                <a:cubicBezTo>
                  <a:pt x="233" y="91"/>
                  <a:pt x="246" y="96"/>
                  <a:pt x="256" y="106"/>
                </a:cubicBezTo>
                <a:cubicBezTo>
                  <a:pt x="265" y="116"/>
                  <a:pt x="270" y="129"/>
                  <a:pt x="270" y="146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0173" tIns="20086" rIns="40173" bIns="20086" anchor="t" anchorCtr="0">
            <a:noAutofit/>
          </a:bodyPr>
          <a:lstStyle/>
          <a:p>
            <a:endParaRPr sz="7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23"/>
          <p:cNvSpPr/>
          <p:nvPr/>
        </p:nvSpPr>
        <p:spPr>
          <a:xfrm>
            <a:off x="2613920" y="3899325"/>
            <a:ext cx="187031" cy="187031"/>
          </a:xfrm>
          <a:prstGeom prst="ellipse">
            <a:avLst/>
          </a:prstGeom>
          <a:solidFill>
            <a:srgbClr val="FF5A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40173" tIns="20086" rIns="40173" bIns="20086" anchor="ctr" anchorCtr="0">
            <a:noAutofit/>
          </a:bodyPr>
          <a:lstStyle/>
          <a:p>
            <a:pPr algn="ctr"/>
            <a:r>
              <a:rPr lang="en-US" altLang="zh-TW" sz="879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879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3"/>
          <p:cNvSpPr/>
          <p:nvPr/>
        </p:nvSpPr>
        <p:spPr>
          <a:xfrm>
            <a:off x="5800632" y="2405356"/>
            <a:ext cx="187031" cy="187031"/>
          </a:xfrm>
          <a:prstGeom prst="ellipse">
            <a:avLst/>
          </a:prstGeom>
          <a:solidFill>
            <a:srgbClr val="FF5A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40173" tIns="20086" rIns="40173" bIns="20086" anchor="ctr" anchorCtr="0">
            <a:noAutofit/>
          </a:bodyPr>
          <a:lstStyle/>
          <a:p>
            <a:pPr algn="ctr"/>
            <a:r>
              <a:rPr lang="en-US" altLang="zh-TW" sz="879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879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3"/>
          <p:cNvSpPr/>
          <p:nvPr/>
        </p:nvSpPr>
        <p:spPr>
          <a:xfrm>
            <a:off x="2350815" y="4336063"/>
            <a:ext cx="352184" cy="352184"/>
          </a:xfrm>
          <a:prstGeom prst="ellipse">
            <a:avLst/>
          </a:prstGeom>
          <a:noFill/>
          <a:ln w="76200" cap="flat" cmpd="sng">
            <a:solidFill>
              <a:srgbClr val="FFFF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40173" tIns="20086" rIns="40173" bIns="20086" anchor="ctr" anchorCtr="0">
            <a:noAutofit/>
          </a:bodyPr>
          <a:lstStyle/>
          <a:p>
            <a:pPr algn="ctr"/>
            <a:endParaRPr sz="79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23"/>
          <p:cNvSpPr/>
          <p:nvPr/>
        </p:nvSpPr>
        <p:spPr>
          <a:xfrm>
            <a:off x="233" y="1034309"/>
            <a:ext cx="9143767" cy="31161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r>
              <a:rPr lang="zh-TW" altLang="en-US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  ▼   </a:t>
            </a:r>
            <a:r>
              <a:rPr lang="en-US" altLang="zh-TW" b="1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Symskan</a:t>
            </a:r>
            <a:r>
              <a:rPr lang="zh-TW" altLang="en-US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第一層「相似文章篇目」閱讀介面</a:t>
            </a:r>
            <a:endParaRPr dirty="0"/>
          </a:p>
        </p:txBody>
      </p:sp>
      <p:sp>
        <p:nvSpPr>
          <p:cNvPr id="525" name="Google Shape;525;p23"/>
          <p:cNvSpPr txBox="1"/>
          <p:nvPr/>
        </p:nvSpPr>
        <p:spPr>
          <a:xfrm>
            <a:off x="81236" y="833616"/>
            <a:ext cx="526830" cy="62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r>
              <a:rPr lang="en-US" altLang="zh-TW" sz="3866" b="1">
                <a:solidFill>
                  <a:srgbClr val="84CCAE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sz="3866" b="1">
              <a:solidFill>
                <a:srgbClr val="84CCAE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27" name="Google Shape;527;p23"/>
          <p:cNvSpPr/>
          <p:nvPr/>
        </p:nvSpPr>
        <p:spPr>
          <a:xfrm>
            <a:off x="5058188" y="3992840"/>
            <a:ext cx="187031" cy="187031"/>
          </a:xfrm>
          <a:prstGeom prst="ellipse">
            <a:avLst/>
          </a:prstGeom>
          <a:solidFill>
            <a:srgbClr val="FF5A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40173" tIns="20086" rIns="40173" bIns="20086" anchor="ctr" anchorCtr="0">
            <a:noAutofit/>
          </a:bodyPr>
          <a:lstStyle/>
          <a:p>
            <a:pPr algn="ctr"/>
            <a:r>
              <a:rPr lang="en-US" altLang="zh-TW" sz="879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879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23"/>
          <p:cNvSpPr/>
          <p:nvPr/>
        </p:nvSpPr>
        <p:spPr>
          <a:xfrm>
            <a:off x="5058189" y="4530074"/>
            <a:ext cx="187031" cy="187031"/>
          </a:xfrm>
          <a:prstGeom prst="ellipse">
            <a:avLst/>
          </a:prstGeom>
          <a:solidFill>
            <a:srgbClr val="FF5A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40173" tIns="20086" rIns="40173" bIns="20086" anchor="ctr" anchorCtr="0">
            <a:noAutofit/>
          </a:bodyPr>
          <a:lstStyle/>
          <a:p>
            <a:pPr algn="ctr"/>
            <a:r>
              <a:rPr lang="en-US" altLang="zh-TW" sz="879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879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23"/>
          <p:cNvSpPr/>
          <p:nvPr/>
        </p:nvSpPr>
        <p:spPr>
          <a:xfrm>
            <a:off x="1825148" y="2235281"/>
            <a:ext cx="352184" cy="352184"/>
          </a:xfrm>
          <a:prstGeom prst="ellipse">
            <a:avLst/>
          </a:prstGeom>
          <a:noFill/>
          <a:ln w="76200" cap="flat" cmpd="sng">
            <a:solidFill>
              <a:srgbClr val="FFFF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40173" tIns="20086" rIns="40173" bIns="20086" anchor="ctr" anchorCtr="0">
            <a:noAutofit/>
          </a:bodyPr>
          <a:lstStyle/>
          <a:p>
            <a:pPr algn="ctr"/>
            <a:endParaRPr sz="79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0" name="Google Shape;530;p23"/>
          <p:cNvCxnSpPr/>
          <p:nvPr/>
        </p:nvCxnSpPr>
        <p:spPr>
          <a:xfrm rot="10800000" flipH="1">
            <a:off x="2839555" y="3033165"/>
            <a:ext cx="2621942" cy="1114335"/>
          </a:xfrm>
          <a:prstGeom prst="straightConnector1">
            <a:avLst/>
          </a:prstGeom>
          <a:noFill/>
          <a:ln w="38100" cap="flat" cmpd="sng">
            <a:solidFill>
              <a:srgbClr val="FFE83C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531" name="Google Shape;531;p23"/>
          <p:cNvCxnSpPr/>
          <p:nvPr/>
        </p:nvCxnSpPr>
        <p:spPr>
          <a:xfrm>
            <a:off x="2462400" y="2108070"/>
            <a:ext cx="2999098" cy="737882"/>
          </a:xfrm>
          <a:prstGeom prst="straightConnector1">
            <a:avLst/>
          </a:prstGeom>
          <a:noFill/>
          <a:ln w="38100" cap="flat" cmpd="sng">
            <a:solidFill>
              <a:srgbClr val="FFE83C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5393" y="1447308"/>
            <a:ext cx="3758122" cy="4016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24"/>
          <p:cNvPicPr preferRelativeResize="0"/>
          <p:nvPr/>
        </p:nvPicPr>
        <p:blipFill rotWithShape="1">
          <a:blip r:embed="rId4">
            <a:alphaModFix/>
          </a:blip>
          <a:srcRect r="39696"/>
          <a:stretch/>
        </p:blipFill>
        <p:spPr>
          <a:xfrm>
            <a:off x="239900" y="1463057"/>
            <a:ext cx="4809665" cy="4149685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24"/>
          <p:cNvSpPr/>
          <p:nvPr/>
        </p:nvSpPr>
        <p:spPr>
          <a:xfrm>
            <a:off x="233" y="1431347"/>
            <a:ext cx="9143767" cy="4263670"/>
          </a:xfrm>
          <a:prstGeom prst="rect">
            <a:avLst/>
          </a:prstGeom>
          <a:solidFill>
            <a:schemeClr val="dk2">
              <a:alpha val="84705"/>
            </a:schemeClr>
          </a:solidFill>
          <a:ln>
            <a:noFill/>
          </a:ln>
        </p:spPr>
        <p:txBody>
          <a:bodyPr spcFirstLastPara="1" wrap="square" lIns="40173" tIns="20086" rIns="40173" bIns="20086" anchor="ctr" anchorCtr="0">
            <a:noAutofit/>
          </a:bodyPr>
          <a:lstStyle/>
          <a:p>
            <a:pPr algn="ctr"/>
            <a:endParaRPr sz="79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24"/>
          <p:cNvSpPr/>
          <p:nvPr/>
        </p:nvSpPr>
        <p:spPr>
          <a:xfrm>
            <a:off x="302575" y="1659439"/>
            <a:ext cx="4608527" cy="2286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500" b="1" dirty="0" err="1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Symskan</a:t>
            </a:r>
            <a:r>
              <a:rPr lang="en-US" altLang="zh-TW" sz="15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altLang="en-US" sz="1500" b="1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第二層「相似段落」閱讀介面</a:t>
            </a:r>
            <a:endParaRPr sz="1500" b="1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71450" indent="-171450">
              <a:lnSpc>
                <a:spcPct val="150000"/>
              </a:lnSpc>
              <a:buClr>
                <a:schemeClr val="lt1"/>
              </a:buClr>
              <a:buSzPts val="3200"/>
              <a:buFont typeface="Arial" panose="020B0604020202020204" pitchFamily="34" charset="0"/>
              <a:buChar char="•"/>
            </a:pPr>
            <a:r>
              <a:rPr lang="zh-TW" altLang="en-US" sz="12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從右邊標示來源相似文獻篇目</a:t>
            </a:r>
            <a:r>
              <a:rPr lang="en-US" altLang="zh-TW" sz="12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12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右邊最上方</a:t>
            </a:r>
            <a:r>
              <a:rPr lang="en-US" altLang="zh-TW" sz="12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zh-TW" altLang="en-US" sz="12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到相似段落，都屬於同一個色系→讓使用者可快速地對應到此相似段落來自哪一篇相似文獻篇目。</a:t>
            </a:r>
          </a:p>
          <a:p>
            <a:pPr marL="171450" indent="-171450">
              <a:lnSpc>
                <a:spcPct val="150000"/>
              </a:lnSpc>
              <a:buClr>
                <a:schemeClr val="lt1"/>
              </a:buClr>
              <a:buSzPts val="3200"/>
              <a:buFont typeface="Arial" panose="020B0604020202020204" pitchFamily="34" charset="0"/>
              <a:buChar char="•"/>
            </a:pPr>
            <a:r>
              <a:rPr lang="zh-TW" altLang="en-US" sz="12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左右兩邊，可由每個英文編號快速的對應每一個相似段落。</a:t>
            </a:r>
          </a:p>
          <a:p>
            <a:pPr marL="171450" indent="-171450">
              <a:lnSpc>
                <a:spcPct val="150000"/>
              </a:lnSpc>
              <a:buClr>
                <a:schemeClr val="lt1"/>
              </a:buClr>
              <a:buSzPts val="3200"/>
              <a:buFont typeface="Arial" panose="020B0604020202020204" pitchFamily="34" charset="0"/>
              <a:buChar char="•"/>
            </a:pPr>
            <a:r>
              <a:rPr lang="zh-TW" altLang="en-US" sz="12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右邊的相似段落螢光筆色一律預設是淡灰色，當點擊右邊的</a:t>
            </a:r>
            <a:r>
              <a:rPr lang="en-US" altLang="zh-TW" sz="12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</a:t>
            </a:r>
            <a:r>
              <a:rPr lang="zh-TW" altLang="en-US" sz="12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段落，</a:t>
            </a:r>
            <a:r>
              <a:rPr lang="en-US" altLang="zh-TW" sz="12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highlight</a:t>
            </a:r>
            <a:r>
              <a:rPr lang="zh-TW" altLang="en-US" sz="12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色會對應與相似文獻篇目的同一個色系。</a:t>
            </a:r>
          </a:p>
          <a:p>
            <a:pPr>
              <a:lnSpc>
                <a:spcPct val="150000"/>
              </a:lnSpc>
            </a:pPr>
            <a:endParaRPr lang="zh-TW" altLang="en-US" sz="1054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40" name="Google Shape;540;p24"/>
          <p:cNvPicPr preferRelativeResize="0"/>
          <p:nvPr/>
        </p:nvPicPr>
        <p:blipFill rotWithShape="1">
          <a:blip r:embed="rId4">
            <a:alphaModFix/>
          </a:blip>
          <a:srcRect l="63573" t="37741" r="1337" b="30206"/>
          <a:stretch/>
        </p:blipFill>
        <p:spPr>
          <a:xfrm>
            <a:off x="5327562" y="3059932"/>
            <a:ext cx="2798540" cy="1330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24"/>
          <p:cNvPicPr preferRelativeResize="0"/>
          <p:nvPr/>
        </p:nvPicPr>
        <p:blipFill rotWithShape="1">
          <a:blip r:embed="rId4">
            <a:alphaModFix/>
          </a:blip>
          <a:srcRect l="1742" t="59314" r="45451" b="22530"/>
          <a:stretch/>
        </p:blipFill>
        <p:spPr>
          <a:xfrm>
            <a:off x="360336" y="3967509"/>
            <a:ext cx="4211664" cy="753347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24"/>
          <p:cNvSpPr/>
          <p:nvPr/>
        </p:nvSpPr>
        <p:spPr>
          <a:xfrm rot="-9696747">
            <a:off x="2819082" y="3673896"/>
            <a:ext cx="291159" cy="299255"/>
          </a:xfrm>
          <a:custGeom>
            <a:avLst/>
            <a:gdLst/>
            <a:ahLst/>
            <a:cxnLst/>
            <a:rect l="l" t="t" r="r" b="b"/>
            <a:pathLst>
              <a:path w="270" h="315" extrusionOk="0">
                <a:moveTo>
                  <a:pt x="225" y="281"/>
                </a:moveTo>
                <a:cubicBezTo>
                  <a:pt x="225" y="278"/>
                  <a:pt x="224" y="275"/>
                  <a:pt x="222" y="273"/>
                </a:cubicBezTo>
                <a:cubicBezTo>
                  <a:pt x="219" y="271"/>
                  <a:pt x="217" y="270"/>
                  <a:pt x="214" y="270"/>
                </a:cubicBezTo>
                <a:cubicBezTo>
                  <a:pt x="211" y="270"/>
                  <a:pt x="208" y="271"/>
                  <a:pt x="206" y="273"/>
                </a:cubicBezTo>
                <a:cubicBezTo>
                  <a:pt x="203" y="275"/>
                  <a:pt x="202" y="278"/>
                  <a:pt x="202" y="281"/>
                </a:cubicBezTo>
                <a:cubicBezTo>
                  <a:pt x="202" y="284"/>
                  <a:pt x="203" y="287"/>
                  <a:pt x="206" y="289"/>
                </a:cubicBezTo>
                <a:cubicBezTo>
                  <a:pt x="208" y="291"/>
                  <a:pt x="211" y="292"/>
                  <a:pt x="214" y="292"/>
                </a:cubicBezTo>
                <a:cubicBezTo>
                  <a:pt x="217" y="292"/>
                  <a:pt x="219" y="291"/>
                  <a:pt x="222" y="289"/>
                </a:cubicBezTo>
                <a:cubicBezTo>
                  <a:pt x="224" y="287"/>
                  <a:pt x="225" y="284"/>
                  <a:pt x="225" y="281"/>
                </a:cubicBezTo>
                <a:close/>
                <a:moveTo>
                  <a:pt x="247" y="147"/>
                </a:moveTo>
                <a:cubicBezTo>
                  <a:pt x="247" y="125"/>
                  <a:pt x="238" y="114"/>
                  <a:pt x="218" y="114"/>
                </a:cubicBezTo>
                <a:cubicBezTo>
                  <a:pt x="215" y="114"/>
                  <a:pt x="212" y="114"/>
                  <a:pt x="208" y="115"/>
                </a:cubicBezTo>
                <a:cubicBezTo>
                  <a:pt x="206" y="111"/>
                  <a:pt x="203" y="108"/>
                  <a:pt x="199" y="106"/>
                </a:cubicBezTo>
                <a:cubicBezTo>
                  <a:pt x="195" y="104"/>
                  <a:pt x="190" y="103"/>
                  <a:pt x="186" y="103"/>
                </a:cubicBezTo>
                <a:cubicBezTo>
                  <a:pt x="182" y="103"/>
                  <a:pt x="178" y="104"/>
                  <a:pt x="174" y="106"/>
                </a:cubicBezTo>
                <a:cubicBezTo>
                  <a:pt x="168" y="100"/>
                  <a:pt x="161" y="97"/>
                  <a:pt x="153" y="97"/>
                </a:cubicBezTo>
                <a:cubicBezTo>
                  <a:pt x="150" y="97"/>
                  <a:pt x="147" y="98"/>
                  <a:pt x="143" y="99"/>
                </a:cubicBezTo>
                <a:cubicBezTo>
                  <a:pt x="140" y="100"/>
                  <a:pt x="137" y="101"/>
                  <a:pt x="135" y="103"/>
                </a:cubicBezTo>
                <a:cubicBezTo>
                  <a:pt x="135" y="45"/>
                  <a:pt x="135" y="45"/>
                  <a:pt x="135" y="45"/>
                </a:cubicBezTo>
                <a:cubicBezTo>
                  <a:pt x="135" y="39"/>
                  <a:pt x="133" y="34"/>
                  <a:pt x="128" y="29"/>
                </a:cubicBezTo>
                <a:cubicBezTo>
                  <a:pt x="124" y="25"/>
                  <a:pt x="119" y="22"/>
                  <a:pt x="112" y="22"/>
                </a:cubicBezTo>
                <a:cubicBezTo>
                  <a:pt x="106" y="22"/>
                  <a:pt x="101" y="25"/>
                  <a:pt x="97" y="29"/>
                </a:cubicBezTo>
                <a:cubicBezTo>
                  <a:pt x="92" y="34"/>
                  <a:pt x="90" y="39"/>
                  <a:pt x="90" y="45"/>
                </a:cubicBezTo>
                <a:cubicBezTo>
                  <a:pt x="90" y="146"/>
                  <a:pt x="90" y="146"/>
                  <a:pt x="90" y="146"/>
                </a:cubicBezTo>
                <a:cubicBezTo>
                  <a:pt x="88" y="146"/>
                  <a:pt x="85" y="145"/>
                  <a:pt x="81" y="144"/>
                </a:cubicBezTo>
                <a:cubicBezTo>
                  <a:pt x="78" y="142"/>
                  <a:pt x="75" y="140"/>
                  <a:pt x="72" y="138"/>
                </a:cubicBezTo>
                <a:cubicBezTo>
                  <a:pt x="69" y="136"/>
                  <a:pt x="65" y="134"/>
                  <a:pt x="60" y="132"/>
                </a:cubicBezTo>
                <a:cubicBezTo>
                  <a:pt x="55" y="130"/>
                  <a:pt x="50" y="129"/>
                  <a:pt x="45" y="129"/>
                </a:cubicBezTo>
                <a:cubicBezTo>
                  <a:pt x="37" y="129"/>
                  <a:pt x="31" y="132"/>
                  <a:pt x="28" y="137"/>
                </a:cubicBezTo>
                <a:cubicBezTo>
                  <a:pt x="24" y="142"/>
                  <a:pt x="22" y="149"/>
                  <a:pt x="22" y="157"/>
                </a:cubicBezTo>
                <a:cubicBezTo>
                  <a:pt x="22" y="160"/>
                  <a:pt x="31" y="165"/>
                  <a:pt x="47" y="173"/>
                </a:cubicBezTo>
                <a:cubicBezTo>
                  <a:pt x="52" y="176"/>
                  <a:pt x="56" y="178"/>
                  <a:pt x="58" y="180"/>
                </a:cubicBezTo>
                <a:cubicBezTo>
                  <a:pt x="66" y="184"/>
                  <a:pt x="74" y="191"/>
                  <a:pt x="84" y="199"/>
                </a:cubicBezTo>
                <a:cubicBezTo>
                  <a:pt x="93" y="208"/>
                  <a:pt x="99" y="214"/>
                  <a:pt x="102" y="217"/>
                </a:cubicBezTo>
                <a:cubicBezTo>
                  <a:pt x="109" y="225"/>
                  <a:pt x="112" y="233"/>
                  <a:pt x="112" y="242"/>
                </a:cubicBezTo>
                <a:cubicBezTo>
                  <a:pt x="112" y="247"/>
                  <a:pt x="112" y="247"/>
                  <a:pt x="112" y="247"/>
                </a:cubicBezTo>
                <a:cubicBezTo>
                  <a:pt x="225" y="247"/>
                  <a:pt x="225" y="247"/>
                  <a:pt x="225" y="247"/>
                </a:cubicBezTo>
                <a:cubicBezTo>
                  <a:pt x="225" y="242"/>
                  <a:pt x="225" y="242"/>
                  <a:pt x="225" y="242"/>
                </a:cubicBezTo>
                <a:cubicBezTo>
                  <a:pt x="225" y="233"/>
                  <a:pt x="227" y="224"/>
                  <a:pt x="230" y="212"/>
                </a:cubicBezTo>
                <a:cubicBezTo>
                  <a:pt x="234" y="201"/>
                  <a:pt x="238" y="190"/>
                  <a:pt x="242" y="178"/>
                </a:cubicBezTo>
                <a:cubicBezTo>
                  <a:pt x="245" y="167"/>
                  <a:pt x="247" y="156"/>
                  <a:pt x="247" y="147"/>
                </a:cubicBezTo>
                <a:close/>
                <a:moveTo>
                  <a:pt x="270" y="146"/>
                </a:moveTo>
                <a:cubicBezTo>
                  <a:pt x="270" y="162"/>
                  <a:pt x="266" y="180"/>
                  <a:pt x="258" y="203"/>
                </a:cubicBezTo>
                <a:cubicBezTo>
                  <a:pt x="251" y="222"/>
                  <a:pt x="247" y="235"/>
                  <a:pt x="247" y="242"/>
                </a:cubicBezTo>
                <a:cubicBezTo>
                  <a:pt x="247" y="292"/>
                  <a:pt x="247" y="292"/>
                  <a:pt x="247" y="292"/>
                </a:cubicBezTo>
                <a:cubicBezTo>
                  <a:pt x="247" y="299"/>
                  <a:pt x="245" y="304"/>
                  <a:pt x="241" y="308"/>
                </a:cubicBezTo>
                <a:cubicBezTo>
                  <a:pt x="236" y="313"/>
                  <a:pt x="231" y="315"/>
                  <a:pt x="225" y="315"/>
                </a:cubicBezTo>
                <a:cubicBezTo>
                  <a:pt x="112" y="315"/>
                  <a:pt x="112" y="315"/>
                  <a:pt x="112" y="315"/>
                </a:cubicBezTo>
                <a:cubicBezTo>
                  <a:pt x="106" y="315"/>
                  <a:pt x="101" y="313"/>
                  <a:pt x="97" y="308"/>
                </a:cubicBezTo>
                <a:cubicBezTo>
                  <a:pt x="92" y="304"/>
                  <a:pt x="90" y="299"/>
                  <a:pt x="90" y="292"/>
                </a:cubicBezTo>
                <a:cubicBezTo>
                  <a:pt x="90" y="242"/>
                  <a:pt x="90" y="242"/>
                  <a:pt x="90" y="242"/>
                </a:cubicBezTo>
                <a:cubicBezTo>
                  <a:pt x="90" y="241"/>
                  <a:pt x="90" y="239"/>
                  <a:pt x="89" y="238"/>
                </a:cubicBezTo>
                <a:cubicBezTo>
                  <a:pt x="89" y="237"/>
                  <a:pt x="88" y="235"/>
                  <a:pt x="87" y="234"/>
                </a:cubicBezTo>
                <a:cubicBezTo>
                  <a:pt x="86" y="232"/>
                  <a:pt x="85" y="231"/>
                  <a:pt x="84" y="230"/>
                </a:cubicBezTo>
                <a:cubicBezTo>
                  <a:pt x="83" y="229"/>
                  <a:pt x="81" y="227"/>
                  <a:pt x="80" y="226"/>
                </a:cubicBezTo>
                <a:cubicBezTo>
                  <a:pt x="78" y="224"/>
                  <a:pt x="77" y="223"/>
                  <a:pt x="76" y="222"/>
                </a:cubicBezTo>
                <a:cubicBezTo>
                  <a:pt x="75" y="221"/>
                  <a:pt x="74" y="220"/>
                  <a:pt x="72" y="219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60" y="209"/>
                  <a:pt x="53" y="203"/>
                  <a:pt x="46" y="199"/>
                </a:cubicBezTo>
                <a:cubicBezTo>
                  <a:pt x="44" y="197"/>
                  <a:pt x="40" y="195"/>
                  <a:pt x="35" y="193"/>
                </a:cubicBezTo>
                <a:cubicBezTo>
                  <a:pt x="31" y="191"/>
                  <a:pt x="26" y="188"/>
                  <a:pt x="23" y="186"/>
                </a:cubicBezTo>
                <a:cubicBezTo>
                  <a:pt x="19" y="184"/>
                  <a:pt x="16" y="182"/>
                  <a:pt x="12" y="179"/>
                </a:cubicBezTo>
                <a:cubicBezTo>
                  <a:pt x="8" y="177"/>
                  <a:pt x="5" y="173"/>
                  <a:pt x="3" y="170"/>
                </a:cubicBezTo>
                <a:cubicBezTo>
                  <a:pt x="1" y="166"/>
                  <a:pt x="0" y="162"/>
                  <a:pt x="0" y="157"/>
                </a:cubicBezTo>
                <a:cubicBezTo>
                  <a:pt x="0" y="143"/>
                  <a:pt x="4" y="131"/>
                  <a:pt x="12" y="121"/>
                </a:cubicBezTo>
                <a:cubicBezTo>
                  <a:pt x="20" y="112"/>
                  <a:pt x="31" y="107"/>
                  <a:pt x="45" y="107"/>
                </a:cubicBezTo>
                <a:cubicBezTo>
                  <a:pt x="53" y="107"/>
                  <a:pt x="60" y="108"/>
                  <a:pt x="67" y="111"/>
                </a:cubicBezTo>
                <a:cubicBezTo>
                  <a:pt x="67" y="45"/>
                  <a:pt x="67" y="45"/>
                  <a:pt x="67" y="45"/>
                </a:cubicBezTo>
                <a:cubicBezTo>
                  <a:pt x="67" y="33"/>
                  <a:pt x="72" y="22"/>
                  <a:pt x="81" y="13"/>
                </a:cubicBezTo>
                <a:cubicBezTo>
                  <a:pt x="90" y="4"/>
                  <a:pt x="100" y="0"/>
                  <a:pt x="112" y="0"/>
                </a:cubicBezTo>
                <a:cubicBezTo>
                  <a:pt x="125" y="0"/>
                  <a:pt x="135" y="4"/>
                  <a:pt x="144" y="13"/>
                </a:cubicBezTo>
                <a:cubicBezTo>
                  <a:pt x="153" y="22"/>
                  <a:pt x="157" y="33"/>
                  <a:pt x="157" y="45"/>
                </a:cubicBezTo>
                <a:cubicBezTo>
                  <a:pt x="157" y="75"/>
                  <a:pt x="157" y="75"/>
                  <a:pt x="157" y="75"/>
                </a:cubicBezTo>
                <a:cubicBezTo>
                  <a:pt x="165" y="75"/>
                  <a:pt x="172" y="77"/>
                  <a:pt x="178" y="81"/>
                </a:cubicBezTo>
                <a:cubicBezTo>
                  <a:pt x="181" y="81"/>
                  <a:pt x="183" y="81"/>
                  <a:pt x="186" y="81"/>
                </a:cubicBezTo>
                <a:cubicBezTo>
                  <a:pt x="198" y="81"/>
                  <a:pt x="208" y="84"/>
                  <a:pt x="217" y="91"/>
                </a:cubicBezTo>
                <a:cubicBezTo>
                  <a:pt x="233" y="91"/>
                  <a:pt x="246" y="96"/>
                  <a:pt x="256" y="106"/>
                </a:cubicBezTo>
                <a:cubicBezTo>
                  <a:pt x="265" y="116"/>
                  <a:pt x="270" y="129"/>
                  <a:pt x="270" y="146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0173" tIns="20086" rIns="40173" bIns="20086" anchor="t" anchorCtr="0">
            <a:noAutofit/>
          </a:bodyPr>
          <a:lstStyle/>
          <a:p>
            <a:endParaRPr sz="7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3" name="Google Shape;543;p24"/>
          <p:cNvPicPr preferRelativeResize="0"/>
          <p:nvPr/>
        </p:nvPicPr>
        <p:blipFill rotWithShape="1">
          <a:blip r:embed="rId4">
            <a:alphaModFix/>
          </a:blip>
          <a:srcRect l="59787" r="31534" b="96090"/>
          <a:stretch/>
        </p:blipFill>
        <p:spPr>
          <a:xfrm>
            <a:off x="5006164" y="1463057"/>
            <a:ext cx="984833" cy="230857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24"/>
          <p:cNvSpPr/>
          <p:nvPr/>
        </p:nvSpPr>
        <p:spPr>
          <a:xfrm rot="-2389321">
            <a:off x="5704165" y="1692358"/>
            <a:ext cx="291159" cy="299255"/>
          </a:xfrm>
          <a:custGeom>
            <a:avLst/>
            <a:gdLst/>
            <a:ahLst/>
            <a:cxnLst/>
            <a:rect l="l" t="t" r="r" b="b"/>
            <a:pathLst>
              <a:path w="270" h="315" extrusionOk="0">
                <a:moveTo>
                  <a:pt x="225" y="281"/>
                </a:moveTo>
                <a:cubicBezTo>
                  <a:pt x="225" y="278"/>
                  <a:pt x="224" y="275"/>
                  <a:pt x="222" y="273"/>
                </a:cubicBezTo>
                <a:cubicBezTo>
                  <a:pt x="219" y="271"/>
                  <a:pt x="217" y="270"/>
                  <a:pt x="214" y="270"/>
                </a:cubicBezTo>
                <a:cubicBezTo>
                  <a:pt x="211" y="270"/>
                  <a:pt x="208" y="271"/>
                  <a:pt x="206" y="273"/>
                </a:cubicBezTo>
                <a:cubicBezTo>
                  <a:pt x="203" y="275"/>
                  <a:pt x="202" y="278"/>
                  <a:pt x="202" y="281"/>
                </a:cubicBezTo>
                <a:cubicBezTo>
                  <a:pt x="202" y="284"/>
                  <a:pt x="203" y="287"/>
                  <a:pt x="206" y="289"/>
                </a:cubicBezTo>
                <a:cubicBezTo>
                  <a:pt x="208" y="291"/>
                  <a:pt x="211" y="292"/>
                  <a:pt x="214" y="292"/>
                </a:cubicBezTo>
                <a:cubicBezTo>
                  <a:pt x="217" y="292"/>
                  <a:pt x="219" y="291"/>
                  <a:pt x="222" y="289"/>
                </a:cubicBezTo>
                <a:cubicBezTo>
                  <a:pt x="224" y="287"/>
                  <a:pt x="225" y="284"/>
                  <a:pt x="225" y="281"/>
                </a:cubicBezTo>
                <a:close/>
                <a:moveTo>
                  <a:pt x="247" y="147"/>
                </a:moveTo>
                <a:cubicBezTo>
                  <a:pt x="247" y="125"/>
                  <a:pt x="238" y="114"/>
                  <a:pt x="218" y="114"/>
                </a:cubicBezTo>
                <a:cubicBezTo>
                  <a:pt x="215" y="114"/>
                  <a:pt x="212" y="114"/>
                  <a:pt x="208" y="115"/>
                </a:cubicBezTo>
                <a:cubicBezTo>
                  <a:pt x="206" y="111"/>
                  <a:pt x="203" y="108"/>
                  <a:pt x="199" y="106"/>
                </a:cubicBezTo>
                <a:cubicBezTo>
                  <a:pt x="195" y="104"/>
                  <a:pt x="190" y="103"/>
                  <a:pt x="186" y="103"/>
                </a:cubicBezTo>
                <a:cubicBezTo>
                  <a:pt x="182" y="103"/>
                  <a:pt x="178" y="104"/>
                  <a:pt x="174" y="106"/>
                </a:cubicBezTo>
                <a:cubicBezTo>
                  <a:pt x="168" y="100"/>
                  <a:pt x="161" y="97"/>
                  <a:pt x="153" y="97"/>
                </a:cubicBezTo>
                <a:cubicBezTo>
                  <a:pt x="150" y="97"/>
                  <a:pt x="147" y="98"/>
                  <a:pt x="143" y="99"/>
                </a:cubicBezTo>
                <a:cubicBezTo>
                  <a:pt x="140" y="100"/>
                  <a:pt x="137" y="101"/>
                  <a:pt x="135" y="103"/>
                </a:cubicBezTo>
                <a:cubicBezTo>
                  <a:pt x="135" y="45"/>
                  <a:pt x="135" y="45"/>
                  <a:pt x="135" y="45"/>
                </a:cubicBezTo>
                <a:cubicBezTo>
                  <a:pt x="135" y="39"/>
                  <a:pt x="133" y="34"/>
                  <a:pt x="128" y="29"/>
                </a:cubicBezTo>
                <a:cubicBezTo>
                  <a:pt x="124" y="25"/>
                  <a:pt x="119" y="22"/>
                  <a:pt x="112" y="22"/>
                </a:cubicBezTo>
                <a:cubicBezTo>
                  <a:pt x="106" y="22"/>
                  <a:pt x="101" y="25"/>
                  <a:pt x="97" y="29"/>
                </a:cubicBezTo>
                <a:cubicBezTo>
                  <a:pt x="92" y="34"/>
                  <a:pt x="90" y="39"/>
                  <a:pt x="90" y="45"/>
                </a:cubicBezTo>
                <a:cubicBezTo>
                  <a:pt x="90" y="146"/>
                  <a:pt x="90" y="146"/>
                  <a:pt x="90" y="146"/>
                </a:cubicBezTo>
                <a:cubicBezTo>
                  <a:pt x="88" y="146"/>
                  <a:pt x="85" y="145"/>
                  <a:pt x="81" y="144"/>
                </a:cubicBezTo>
                <a:cubicBezTo>
                  <a:pt x="78" y="142"/>
                  <a:pt x="75" y="140"/>
                  <a:pt x="72" y="138"/>
                </a:cubicBezTo>
                <a:cubicBezTo>
                  <a:pt x="69" y="136"/>
                  <a:pt x="65" y="134"/>
                  <a:pt x="60" y="132"/>
                </a:cubicBezTo>
                <a:cubicBezTo>
                  <a:pt x="55" y="130"/>
                  <a:pt x="50" y="129"/>
                  <a:pt x="45" y="129"/>
                </a:cubicBezTo>
                <a:cubicBezTo>
                  <a:pt x="37" y="129"/>
                  <a:pt x="31" y="132"/>
                  <a:pt x="28" y="137"/>
                </a:cubicBezTo>
                <a:cubicBezTo>
                  <a:pt x="24" y="142"/>
                  <a:pt x="22" y="149"/>
                  <a:pt x="22" y="157"/>
                </a:cubicBezTo>
                <a:cubicBezTo>
                  <a:pt x="22" y="160"/>
                  <a:pt x="31" y="165"/>
                  <a:pt x="47" y="173"/>
                </a:cubicBezTo>
                <a:cubicBezTo>
                  <a:pt x="52" y="176"/>
                  <a:pt x="56" y="178"/>
                  <a:pt x="58" y="180"/>
                </a:cubicBezTo>
                <a:cubicBezTo>
                  <a:pt x="66" y="184"/>
                  <a:pt x="74" y="191"/>
                  <a:pt x="84" y="199"/>
                </a:cubicBezTo>
                <a:cubicBezTo>
                  <a:pt x="93" y="208"/>
                  <a:pt x="99" y="214"/>
                  <a:pt x="102" y="217"/>
                </a:cubicBezTo>
                <a:cubicBezTo>
                  <a:pt x="109" y="225"/>
                  <a:pt x="112" y="233"/>
                  <a:pt x="112" y="242"/>
                </a:cubicBezTo>
                <a:cubicBezTo>
                  <a:pt x="112" y="247"/>
                  <a:pt x="112" y="247"/>
                  <a:pt x="112" y="247"/>
                </a:cubicBezTo>
                <a:cubicBezTo>
                  <a:pt x="225" y="247"/>
                  <a:pt x="225" y="247"/>
                  <a:pt x="225" y="247"/>
                </a:cubicBezTo>
                <a:cubicBezTo>
                  <a:pt x="225" y="242"/>
                  <a:pt x="225" y="242"/>
                  <a:pt x="225" y="242"/>
                </a:cubicBezTo>
                <a:cubicBezTo>
                  <a:pt x="225" y="233"/>
                  <a:pt x="227" y="224"/>
                  <a:pt x="230" y="212"/>
                </a:cubicBezTo>
                <a:cubicBezTo>
                  <a:pt x="234" y="201"/>
                  <a:pt x="238" y="190"/>
                  <a:pt x="242" y="178"/>
                </a:cubicBezTo>
                <a:cubicBezTo>
                  <a:pt x="245" y="167"/>
                  <a:pt x="247" y="156"/>
                  <a:pt x="247" y="147"/>
                </a:cubicBezTo>
                <a:close/>
                <a:moveTo>
                  <a:pt x="270" y="146"/>
                </a:moveTo>
                <a:cubicBezTo>
                  <a:pt x="270" y="162"/>
                  <a:pt x="266" y="180"/>
                  <a:pt x="258" y="203"/>
                </a:cubicBezTo>
                <a:cubicBezTo>
                  <a:pt x="251" y="222"/>
                  <a:pt x="247" y="235"/>
                  <a:pt x="247" y="242"/>
                </a:cubicBezTo>
                <a:cubicBezTo>
                  <a:pt x="247" y="292"/>
                  <a:pt x="247" y="292"/>
                  <a:pt x="247" y="292"/>
                </a:cubicBezTo>
                <a:cubicBezTo>
                  <a:pt x="247" y="299"/>
                  <a:pt x="245" y="304"/>
                  <a:pt x="241" y="308"/>
                </a:cubicBezTo>
                <a:cubicBezTo>
                  <a:pt x="236" y="313"/>
                  <a:pt x="231" y="315"/>
                  <a:pt x="225" y="315"/>
                </a:cubicBezTo>
                <a:cubicBezTo>
                  <a:pt x="112" y="315"/>
                  <a:pt x="112" y="315"/>
                  <a:pt x="112" y="315"/>
                </a:cubicBezTo>
                <a:cubicBezTo>
                  <a:pt x="106" y="315"/>
                  <a:pt x="101" y="313"/>
                  <a:pt x="97" y="308"/>
                </a:cubicBezTo>
                <a:cubicBezTo>
                  <a:pt x="92" y="304"/>
                  <a:pt x="90" y="299"/>
                  <a:pt x="90" y="292"/>
                </a:cubicBezTo>
                <a:cubicBezTo>
                  <a:pt x="90" y="242"/>
                  <a:pt x="90" y="242"/>
                  <a:pt x="90" y="242"/>
                </a:cubicBezTo>
                <a:cubicBezTo>
                  <a:pt x="90" y="241"/>
                  <a:pt x="90" y="239"/>
                  <a:pt x="89" y="238"/>
                </a:cubicBezTo>
                <a:cubicBezTo>
                  <a:pt x="89" y="237"/>
                  <a:pt x="88" y="235"/>
                  <a:pt x="87" y="234"/>
                </a:cubicBezTo>
                <a:cubicBezTo>
                  <a:pt x="86" y="232"/>
                  <a:pt x="85" y="231"/>
                  <a:pt x="84" y="230"/>
                </a:cubicBezTo>
                <a:cubicBezTo>
                  <a:pt x="83" y="229"/>
                  <a:pt x="81" y="227"/>
                  <a:pt x="80" y="226"/>
                </a:cubicBezTo>
                <a:cubicBezTo>
                  <a:pt x="78" y="224"/>
                  <a:pt x="77" y="223"/>
                  <a:pt x="76" y="222"/>
                </a:cubicBezTo>
                <a:cubicBezTo>
                  <a:pt x="75" y="221"/>
                  <a:pt x="74" y="220"/>
                  <a:pt x="72" y="219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60" y="209"/>
                  <a:pt x="53" y="203"/>
                  <a:pt x="46" y="199"/>
                </a:cubicBezTo>
                <a:cubicBezTo>
                  <a:pt x="44" y="197"/>
                  <a:pt x="40" y="195"/>
                  <a:pt x="35" y="193"/>
                </a:cubicBezTo>
                <a:cubicBezTo>
                  <a:pt x="31" y="191"/>
                  <a:pt x="26" y="188"/>
                  <a:pt x="23" y="186"/>
                </a:cubicBezTo>
                <a:cubicBezTo>
                  <a:pt x="19" y="184"/>
                  <a:pt x="16" y="182"/>
                  <a:pt x="12" y="179"/>
                </a:cubicBezTo>
                <a:cubicBezTo>
                  <a:pt x="8" y="177"/>
                  <a:pt x="5" y="173"/>
                  <a:pt x="3" y="170"/>
                </a:cubicBezTo>
                <a:cubicBezTo>
                  <a:pt x="1" y="166"/>
                  <a:pt x="0" y="162"/>
                  <a:pt x="0" y="157"/>
                </a:cubicBezTo>
                <a:cubicBezTo>
                  <a:pt x="0" y="143"/>
                  <a:pt x="4" y="131"/>
                  <a:pt x="12" y="121"/>
                </a:cubicBezTo>
                <a:cubicBezTo>
                  <a:pt x="20" y="112"/>
                  <a:pt x="31" y="107"/>
                  <a:pt x="45" y="107"/>
                </a:cubicBezTo>
                <a:cubicBezTo>
                  <a:pt x="53" y="107"/>
                  <a:pt x="60" y="108"/>
                  <a:pt x="67" y="111"/>
                </a:cubicBezTo>
                <a:cubicBezTo>
                  <a:pt x="67" y="45"/>
                  <a:pt x="67" y="45"/>
                  <a:pt x="67" y="45"/>
                </a:cubicBezTo>
                <a:cubicBezTo>
                  <a:pt x="67" y="33"/>
                  <a:pt x="72" y="22"/>
                  <a:pt x="81" y="13"/>
                </a:cubicBezTo>
                <a:cubicBezTo>
                  <a:pt x="90" y="4"/>
                  <a:pt x="100" y="0"/>
                  <a:pt x="112" y="0"/>
                </a:cubicBezTo>
                <a:cubicBezTo>
                  <a:pt x="125" y="0"/>
                  <a:pt x="135" y="4"/>
                  <a:pt x="144" y="13"/>
                </a:cubicBezTo>
                <a:cubicBezTo>
                  <a:pt x="153" y="22"/>
                  <a:pt x="157" y="33"/>
                  <a:pt x="157" y="45"/>
                </a:cubicBezTo>
                <a:cubicBezTo>
                  <a:pt x="157" y="75"/>
                  <a:pt x="157" y="75"/>
                  <a:pt x="157" y="75"/>
                </a:cubicBezTo>
                <a:cubicBezTo>
                  <a:pt x="165" y="75"/>
                  <a:pt x="172" y="77"/>
                  <a:pt x="178" y="81"/>
                </a:cubicBezTo>
                <a:cubicBezTo>
                  <a:pt x="181" y="81"/>
                  <a:pt x="183" y="81"/>
                  <a:pt x="186" y="81"/>
                </a:cubicBezTo>
                <a:cubicBezTo>
                  <a:pt x="198" y="81"/>
                  <a:pt x="208" y="84"/>
                  <a:pt x="217" y="91"/>
                </a:cubicBezTo>
                <a:cubicBezTo>
                  <a:pt x="233" y="91"/>
                  <a:pt x="246" y="96"/>
                  <a:pt x="256" y="106"/>
                </a:cubicBezTo>
                <a:cubicBezTo>
                  <a:pt x="265" y="116"/>
                  <a:pt x="270" y="129"/>
                  <a:pt x="270" y="146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0173" tIns="20086" rIns="40173" bIns="20086" anchor="t" anchorCtr="0">
            <a:noAutofit/>
          </a:bodyPr>
          <a:lstStyle/>
          <a:p>
            <a:endParaRPr sz="7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24"/>
          <p:cNvSpPr/>
          <p:nvPr/>
        </p:nvSpPr>
        <p:spPr>
          <a:xfrm rot="-9118891">
            <a:off x="5353001" y="2657777"/>
            <a:ext cx="291159" cy="299255"/>
          </a:xfrm>
          <a:custGeom>
            <a:avLst/>
            <a:gdLst/>
            <a:ahLst/>
            <a:cxnLst/>
            <a:rect l="l" t="t" r="r" b="b"/>
            <a:pathLst>
              <a:path w="270" h="315" extrusionOk="0">
                <a:moveTo>
                  <a:pt x="225" y="281"/>
                </a:moveTo>
                <a:cubicBezTo>
                  <a:pt x="225" y="278"/>
                  <a:pt x="224" y="275"/>
                  <a:pt x="222" y="273"/>
                </a:cubicBezTo>
                <a:cubicBezTo>
                  <a:pt x="219" y="271"/>
                  <a:pt x="217" y="270"/>
                  <a:pt x="214" y="270"/>
                </a:cubicBezTo>
                <a:cubicBezTo>
                  <a:pt x="211" y="270"/>
                  <a:pt x="208" y="271"/>
                  <a:pt x="206" y="273"/>
                </a:cubicBezTo>
                <a:cubicBezTo>
                  <a:pt x="203" y="275"/>
                  <a:pt x="202" y="278"/>
                  <a:pt x="202" y="281"/>
                </a:cubicBezTo>
                <a:cubicBezTo>
                  <a:pt x="202" y="284"/>
                  <a:pt x="203" y="287"/>
                  <a:pt x="206" y="289"/>
                </a:cubicBezTo>
                <a:cubicBezTo>
                  <a:pt x="208" y="291"/>
                  <a:pt x="211" y="292"/>
                  <a:pt x="214" y="292"/>
                </a:cubicBezTo>
                <a:cubicBezTo>
                  <a:pt x="217" y="292"/>
                  <a:pt x="219" y="291"/>
                  <a:pt x="222" y="289"/>
                </a:cubicBezTo>
                <a:cubicBezTo>
                  <a:pt x="224" y="287"/>
                  <a:pt x="225" y="284"/>
                  <a:pt x="225" y="281"/>
                </a:cubicBezTo>
                <a:close/>
                <a:moveTo>
                  <a:pt x="247" y="147"/>
                </a:moveTo>
                <a:cubicBezTo>
                  <a:pt x="247" y="125"/>
                  <a:pt x="238" y="114"/>
                  <a:pt x="218" y="114"/>
                </a:cubicBezTo>
                <a:cubicBezTo>
                  <a:pt x="215" y="114"/>
                  <a:pt x="212" y="114"/>
                  <a:pt x="208" y="115"/>
                </a:cubicBezTo>
                <a:cubicBezTo>
                  <a:pt x="206" y="111"/>
                  <a:pt x="203" y="108"/>
                  <a:pt x="199" y="106"/>
                </a:cubicBezTo>
                <a:cubicBezTo>
                  <a:pt x="195" y="104"/>
                  <a:pt x="190" y="103"/>
                  <a:pt x="186" y="103"/>
                </a:cubicBezTo>
                <a:cubicBezTo>
                  <a:pt x="182" y="103"/>
                  <a:pt x="178" y="104"/>
                  <a:pt x="174" y="106"/>
                </a:cubicBezTo>
                <a:cubicBezTo>
                  <a:pt x="168" y="100"/>
                  <a:pt x="161" y="97"/>
                  <a:pt x="153" y="97"/>
                </a:cubicBezTo>
                <a:cubicBezTo>
                  <a:pt x="150" y="97"/>
                  <a:pt x="147" y="98"/>
                  <a:pt x="143" y="99"/>
                </a:cubicBezTo>
                <a:cubicBezTo>
                  <a:pt x="140" y="100"/>
                  <a:pt x="137" y="101"/>
                  <a:pt x="135" y="103"/>
                </a:cubicBezTo>
                <a:cubicBezTo>
                  <a:pt x="135" y="45"/>
                  <a:pt x="135" y="45"/>
                  <a:pt x="135" y="45"/>
                </a:cubicBezTo>
                <a:cubicBezTo>
                  <a:pt x="135" y="39"/>
                  <a:pt x="133" y="34"/>
                  <a:pt x="128" y="29"/>
                </a:cubicBezTo>
                <a:cubicBezTo>
                  <a:pt x="124" y="25"/>
                  <a:pt x="119" y="22"/>
                  <a:pt x="112" y="22"/>
                </a:cubicBezTo>
                <a:cubicBezTo>
                  <a:pt x="106" y="22"/>
                  <a:pt x="101" y="25"/>
                  <a:pt x="97" y="29"/>
                </a:cubicBezTo>
                <a:cubicBezTo>
                  <a:pt x="92" y="34"/>
                  <a:pt x="90" y="39"/>
                  <a:pt x="90" y="45"/>
                </a:cubicBezTo>
                <a:cubicBezTo>
                  <a:pt x="90" y="146"/>
                  <a:pt x="90" y="146"/>
                  <a:pt x="90" y="146"/>
                </a:cubicBezTo>
                <a:cubicBezTo>
                  <a:pt x="88" y="146"/>
                  <a:pt x="85" y="145"/>
                  <a:pt x="81" y="144"/>
                </a:cubicBezTo>
                <a:cubicBezTo>
                  <a:pt x="78" y="142"/>
                  <a:pt x="75" y="140"/>
                  <a:pt x="72" y="138"/>
                </a:cubicBezTo>
                <a:cubicBezTo>
                  <a:pt x="69" y="136"/>
                  <a:pt x="65" y="134"/>
                  <a:pt x="60" y="132"/>
                </a:cubicBezTo>
                <a:cubicBezTo>
                  <a:pt x="55" y="130"/>
                  <a:pt x="50" y="129"/>
                  <a:pt x="45" y="129"/>
                </a:cubicBezTo>
                <a:cubicBezTo>
                  <a:pt x="37" y="129"/>
                  <a:pt x="31" y="132"/>
                  <a:pt x="28" y="137"/>
                </a:cubicBezTo>
                <a:cubicBezTo>
                  <a:pt x="24" y="142"/>
                  <a:pt x="22" y="149"/>
                  <a:pt x="22" y="157"/>
                </a:cubicBezTo>
                <a:cubicBezTo>
                  <a:pt x="22" y="160"/>
                  <a:pt x="31" y="165"/>
                  <a:pt x="47" y="173"/>
                </a:cubicBezTo>
                <a:cubicBezTo>
                  <a:pt x="52" y="176"/>
                  <a:pt x="56" y="178"/>
                  <a:pt x="58" y="180"/>
                </a:cubicBezTo>
                <a:cubicBezTo>
                  <a:pt x="66" y="184"/>
                  <a:pt x="74" y="191"/>
                  <a:pt x="84" y="199"/>
                </a:cubicBezTo>
                <a:cubicBezTo>
                  <a:pt x="93" y="208"/>
                  <a:pt x="99" y="214"/>
                  <a:pt x="102" y="217"/>
                </a:cubicBezTo>
                <a:cubicBezTo>
                  <a:pt x="109" y="225"/>
                  <a:pt x="112" y="233"/>
                  <a:pt x="112" y="242"/>
                </a:cubicBezTo>
                <a:cubicBezTo>
                  <a:pt x="112" y="247"/>
                  <a:pt x="112" y="247"/>
                  <a:pt x="112" y="247"/>
                </a:cubicBezTo>
                <a:cubicBezTo>
                  <a:pt x="225" y="247"/>
                  <a:pt x="225" y="247"/>
                  <a:pt x="225" y="247"/>
                </a:cubicBezTo>
                <a:cubicBezTo>
                  <a:pt x="225" y="242"/>
                  <a:pt x="225" y="242"/>
                  <a:pt x="225" y="242"/>
                </a:cubicBezTo>
                <a:cubicBezTo>
                  <a:pt x="225" y="233"/>
                  <a:pt x="227" y="224"/>
                  <a:pt x="230" y="212"/>
                </a:cubicBezTo>
                <a:cubicBezTo>
                  <a:pt x="234" y="201"/>
                  <a:pt x="238" y="190"/>
                  <a:pt x="242" y="178"/>
                </a:cubicBezTo>
                <a:cubicBezTo>
                  <a:pt x="245" y="167"/>
                  <a:pt x="247" y="156"/>
                  <a:pt x="247" y="147"/>
                </a:cubicBezTo>
                <a:close/>
                <a:moveTo>
                  <a:pt x="270" y="146"/>
                </a:moveTo>
                <a:cubicBezTo>
                  <a:pt x="270" y="162"/>
                  <a:pt x="266" y="180"/>
                  <a:pt x="258" y="203"/>
                </a:cubicBezTo>
                <a:cubicBezTo>
                  <a:pt x="251" y="222"/>
                  <a:pt x="247" y="235"/>
                  <a:pt x="247" y="242"/>
                </a:cubicBezTo>
                <a:cubicBezTo>
                  <a:pt x="247" y="292"/>
                  <a:pt x="247" y="292"/>
                  <a:pt x="247" y="292"/>
                </a:cubicBezTo>
                <a:cubicBezTo>
                  <a:pt x="247" y="299"/>
                  <a:pt x="245" y="304"/>
                  <a:pt x="241" y="308"/>
                </a:cubicBezTo>
                <a:cubicBezTo>
                  <a:pt x="236" y="313"/>
                  <a:pt x="231" y="315"/>
                  <a:pt x="225" y="315"/>
                </a:cubicBezTo>
                <a:cubicBezTo>
                  <a:pt x="112" y="315"/>
                  <a:pt x="112" y="315"/>
                  <a:pt x="112" y="315"/>
                </a:cubicBezTo>
                <a:cubicBezTo>
                  <a:pt x="106" y="315"/>
                  <a:pt x="101" y="313"/>
                  <a:pt x="97" y="308"/>
                </a:cubicBezTo>
                <a:cubicBezTo>
                  <a:pt x="92" y="304"/>
                  <a:pt x="90" y="299"/>
                  <a:pt x="90" y="292"/>
                </a:cubicBezTo>
                <a:cubicBezTo>
                  <a:pt x="90" y="242"/>
                  <a:pt x="90" y="242"/>
                  <a:pt x="90" y="242"/>
                </a:cubicBezTo>
                <a:cubicBezTo>
                  <a:pt x="90" y="241"/>
                  <a:pt x="90" y="239"/>
                  <a:pt x="89" y="238"/>
                </a:cubicBezTo>
                <a:cubicBezTo>
                  <a:pt x="89" y="237"/>
                  <a:pt x="88" y="235"/>
                  <a:pt x="87" y="234"/>
                </a:cubicBezTo>
                <a:cubicBezTo>
                  <a:pt x="86" y="232"/>
                  <a:pt x="85" y="231"/>
                  <a:pt x="84" y="230"/>
                </a:cubicBezTo>
                <a:cubicBezTo>
                  <a:pt x="83" y="229"/>
                  <a:pt x="81" y="227"/>
                  <a:pt x="80" y="226"/>
                </a:cubicBezTo>
                <a:cubicBezTo>
                  <a:pt x="78" y="224"/>
                  <a:pt x="77" y="223"/>
                  <a:pt x="76" y="222"/>
                </a:cubicBezTo>
                <a:cubicBezTo>
                  <a:pt x="75" y="221"/>
                  <a:pt x="74" y="220"/>
                  <a:pt x="72" y="219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60" y="209"/>
                  <a:pt x="53" y="203"/>
                  <a:pt x="46" y="199"/>
                </a:cubicBezTo>
                <a:cubicBezTo>
                  <a:pt x="44" y="197"/>
                  <a:pt x="40" y="195"/>
                  <a:pt x="35" y="193"/>
                </a:cubicBezTo>
                <a:cubicBezTo>
                  <a:pt x="31" y="191"/>
                  <a:pt x="26" y="188"/>
                  <a:pt x="23" y="186"/>
                </a:cubicBezTo>
                <a:cubicBezTo>
                  <a:pt x="19" y="184"/>
                  <a:pt x="16" y="182"/>
                  <a:pt x="12" y="179"/>
                </a:cubicBezTo>
                <a:cubicBezTo>
                  <a:pt x="8" y="177"/>
                  <a:pt x="5" y="173"/>
                  <a:pt x="3" y="170"/>
                </a:cubicBezTo>
                <a:cubicBezTo>
                  <a:pt x="1" y="166"/>
                  <a:pt x="0" y="162"/>
                  <a:pt x="0" y="157"/>
                </a:cubicBezTo>
                <a:cubicBezTo>
                  <a:pt x="0" y="143"/>
                  <a:pt x="4" y="131"/>
                  <a:pt x="12" y="121"/>
                </a:cubicBezTo>
                <a:cubicBezTo>
                  <a:pt x="20" y="112"/>
                  <a:pt x="31" y="107"/>
                  <a:pt x="45" y="107"/>
                </a:cubicBezTo>
                <a:cubicBezTo>
                  <a:pt x="53" y="107"/>
                  <a:pt x="60" y="108"/>
                  <a:pt x="67" y="111"/>
                </a:cubicBezTo>
                <a:cubicBezTo>
                  <a:pt x="67" y="45"/>
                  <a:pt x="67" y="45"/>
                  <a:pt x="67" y="45"/>
                </a:cubicBezTo>
                <a:cubicBezTo>
                  <a:pt x="67" y="33"/>
                  <a:pt x="72" y="22"/>
                  <a:pt x="81" y="13"/>
                </a:cubicBezTo>
                <a:cubicBezTo>
                  <a:pt x="90" y="4"/>
                  <a:pt x="100" y="0"/>
                  <a:pt x="112" y="0"/>
                </a:cubicBezTo>
                <a:cubicBezTo>
                  <a:pt x="125" y="0"/>
                  <a:pt x="135" y="4"/>
                  <a:pt x="144" y="13"/>
                </a:cubicBezTo>
                <a:cubicBezTo>
                  <a:pt x="153" y="22"/>
                  <a:pt x="157" y="33"/>
                  <a:pt x="157" y="45"/>
                </a:cubicBezTo>
                <a:cubicBezTo>
                  <a:pt x="157" y="75"/>
                  <a:pt x="157" y="75"/>
                  <a:pt x="157" y="75"/>
                </a:cubicBezTo>
                <a:cubicBezTo>
                  <a:pt x="165" y="75"/>
                  <a:pt x="172" y="77"/>
                  <a:pt x="178" y="81"/>
                </a:cubicBezTo>
                <a:cubicBezTo>
                  <a:pt x="181" y="81"/>
                  <a:pt x="183" y="81"/>
                  <a:pt x="186" y="81"/>
                </a:cubicBezTo>
                <a:cubicBezTo>
                  <a:pt x="198" y="81"/>
                  <a:pt x="208" y="84"/>
                  <a:pt x="217" y="91"/>
                </a:cubicBezTo>
                <a:cubicBezTo>
                  <a:pt x="233" y="91"/>
                  <a:pt x="246" y="96"/>
                  <a:pt x="256" y="106"/>
                </a:cubicBezTo>
                <a:cubicBezTo>
                  <a:pt x="265" y="116"/>
                  <a:pt x="270" y="129"/>
                  <a:pt x="270" y="146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0173" tIns="20086" rIns="40173" bIns="20086" anchor="t" anchorCtr="0">
            <a:noAutofit/>
          </a:bodyPr>
          <a:lstStyle/>
          <a:p>
            <a:endParaRPr sz="7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24"/>
          <p:cNvSpPr/>
          <p:nvPr/>
        </p:nvSpPr>
        <p:spPr>
          <a:xfrm>
            <a:off x="5990997" y="1812993"/>
            <a:ext cx="187031" cy="187031"/>
          </a:xfrm>
          <a:prstGeom prst="ellipse">
            <a:avLst/>
          </a:prstGeom>
          <a:solidFill>
            <a:srgbClr val="FF5A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40173" tIns="20086" rIns="40173" bIns="20086" anchor="ctr" anchorCtr="0">
            <a:noAutofit/>
          </a:bodyPr>
          <a:lstStyle/>
          <a:p>
            <a:pPr algn="ctr"/>
            <a:r>
              <a:rPr lang="en-US" altLang="zh-TW" sz="879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879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24"/>
          <p:cNvSpPr/>
          <p:nvPr/>
        </p:nvSpPr>
        <p:spPr>
          <a:xfrm>
            <a:off x="5541913" y="2606927"/>
            <a:ext cx="187031" cy="187031"/>
          </a:xfrm>
          <a:prstGeom prst="ellipse">
            <a:avLst/>
          </a:prstGeom>
          <a:solidFill>
            <a:srgbClr val="FF5A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40173" tIns="20086" rIns="40173" bIns="20086" anchor="ctr" anchorCtr="0">
            <a:noAutofit/>
          </a:bodyPr>
          <a:lstStyle/>
          <a:p>
            <a:pPr algn="ctr"/>
            <a:r>
              <a:rPr lang="en-US" altLang="zh-TW" sz="879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879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8" name="Google Shape;548;p24"/>
          <p:cNvCxnSpPr/>
          <p:nvPr/>
        </p:nvCxnSpPr>
        <p:spPr>
          <a:xfrm rot="10800000" flipH="1">
            <a:off x="3264710" y="3238515"/>
            <a:ext cx="2001926" cy="701263"/>
          </a:xfrm>
          <a:prstGeom prst="straightConnector1">
            <a:avLst/>
          </a:prstGeom>
          <a:noFill/>
          <a:ln w="76200" cap="flat" cmpd="sng">
            <a:solidFill>
              <a:srgbClr val="FFE83C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549" name="Google Shape;549;p24"/>
          <p:cNvSpPr/>
          <p:nvPr/>
        </p:nvSpPr>
        <p:spPr>
          <a:xfrm>
            <a:off x="5289929" y="2997825"/>
            <a:ext cx="352184" cy="352184"/>
          </a:xfrm>
          <a:prstGeom prst="ellipse">
            <a:avLst/>
          </a:prstGeom>
          <a:noFill/>
          <a:ln w="76200" cap="flat" cmpd="sng">
            <a:solidFill>
              <a:srgbClr val="FFE83C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40173" tIns="20086" rIns="40173" bIns="20086" anchor="ctr" anchorCtr="0">
            <a:noAutofit/>
          </a:bodyPr>
          <a:lstStyle/>
          <a:p>
            <a:pPr algn="ctr"/>
            <a:endParaRPr sz="79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24"/>
          <p:cNvSpPr/>
          <p:nvPr/>
        </p:nvSpPr>
        <p:spPr>
          <a:xfrm>
            <a:off x="2684870" y="3890418"/>
            <a:ext cx="352184" cy="352184"/>
          </a:xfrm>
          <a:prstGeom prst="ellipse">
            <a:avLst/>
          </a:prstGeom>
          <a:noFill/>
          <a:ln w="76200" cap="flat" cmpd="sng">
            <a:solidFill>
              <a:srgbClr val="FFFF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40173" tIns="20086" rIns="40173" bIns="20086" anchor="ctr" anchorCtr="0">
            <a:noAutofit/>
          </a:bodyPr>
          <a:lstStyle/>
          <a:p>
            <a:pPr algn="ctr"/>
            <a:endParaRPr sz="79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24"/>
          <p:cNvSpPr/>
          <p:nvPr/>
        </p:nvSpPr>
        <p:spPr>
          <a:xfrm rot="-9118891">
            <a:off x="7887024" y="2625620"/>
            <a:ext cx="291159" cy="299255"/>
          </a:xfrm>
          <a:custGeom>
            <a:avLst/>
            <a:gdLst/>
            <a:ahLst/>
            <a:cxnLst/>
            <a:rect l="l" t="t" r="r" b="b"/>
            <a:pathLst>
              <a:path w="270" h="315" extrusionOk="0">
                <a:moveTo>
                  <a:pt x="225" y="281"/>
                </a:moveTo>
                <a:cubicBezTo>
                  <a:pt x="225" y="278"/>
                  <a:pt x="224" y="275"/>
                  <a:pt x="222" y="273"/>
                </a:cubicBezTo>
                <a:cubicBezTo>
                  <a:pt x="219" y="271"/>
                  <a:pt x="217" y="270"/>
                  <a:pt x="214" y="270"/>
                </a:cubicBezTo>
                <a:cubicBezTo>
                  <a:pt x="211" y="270"/>
                  <a:pt x="208" y="271"/>
                  <a:pt x="206" y="273"/>
                </a:cubicBezTo>
                <a:cubicBezTo>
                  <a:pt x="203" y="275"/>
                  <a:pt x="202" y="278"/>
                  <a:pt x="202" y="281"/>
                </a:cubicBezTo>
                <a:cubicBezTo>
                  <a:pt x="202" y="284"/>
                  <a:pt x="203" y="287"/>
                  <a:pt x="206" y="289"/>
                </a:cubicBezTo>
                <a:cubicBezTo>
                  <a:pt x="208" y="291"/>
                  <a:pt x="211" y="292"/>
                  <a:pt x="214" y="292"/>
                </a:cubicBezTo>
                <a:cubicBezTo>
                  <a:pt x="217" y="292"/>
                  <a:pt x="219" y="291"/>
                  <a:pt x="222" y="289"/>
                </a:cubicBezTo>
                <a:cubicBezTo>
                  <a:pt x="224" y="287"/>
                  <a:pt x="225" y="284"/>
                  <a:pt x="225" y="281"/>
                </a:cubicBezTo>
                <a:close/>
                <a:moveTo>
                  <a:pt x="247" y="147"/>
                </a:moveTo>
                <a:cubicBezTo>
                  <a:pt x="247" y="125"/>
                  <a:pt x="238" y="114"/>
                  <a:pt x="218" y="114"/>
                </a:cubicBezTo>
                <a:cubicBezTo>
                  <a:pt x="215" y="114"/>
                  <a:pt x="212" y="114"/>
                  <a:pt x="208" y="115"/>
                </a:cubicBezTo>
                <a:cubicBezTo>
                  <a:pt x="206" y="111"/>
                  <a:pt x="203" y="108"/>
                  <a:pt x="199" y="106"/>
                </a:cubicBezTo>
                <a:cubicBezTo>
                  <a:pt x="195" y="104"/>
                  <a:pt x="190" y="103"/>
                  <a:pt x="186" y="103"/>
                </a:cubicBezTo>
                <a:cubicBezTo>
                  <a:pt x="182" y="103"/>
                  <a:pt x="178" y="104"/>
                  <a:pt x="174" y="106"/>
                </a:cubicBezTo>
                <a:cubicBezTo>
                  <a:pt x="168" y="100"/>
                  <a:pt x="161" y="97"/>
                  <a:pt x="153" y="97"/>
                </a:cubicBezTo>
                <a:cubicBezTo>
                  <a:pt x="150" y="97"/>
                  <a:pt x="147" y="98"/>
                  <a:pt x="143" y="99"/>
                </a:cubicBezTo>
                <a:cubicBezTo>
                  <a:pt x="140" y="100"/>
                  <a:pt x="137" y="101"/>
                  <a:pt x="135" y="103"/>
                </a:cubicBezTo>
                <a:cubicBezTo>
                  <a:pt x="135" y="45"/>
                  <a:pt x="135" y="45"/>
                  <a:pt x="135" y="45"/>
                </a:cubicBezTo>
                <a:cubicBezTo>
                  <a:pt x="135" y="39"/>
                  <a:pt x="133" y="34"/>
                  <a:pt x="128" y="29"/>
                </a:cubicBezTo>
                <a:cubicBezTo>
                  <a:pt x="124" y="25"/>
                  <a:pt x="119" y="22"/>
                  <a:pt x="112" y="22"/>
                </a:cubicBezTo>
                <a:cubicBezTo>
                  <a:pt x="106" y="22"/>
                  <a:pt x="101" y="25"/>
                  <a:pt x="97" y="29"/>
                </a:cubicBezTo>
                <a:cubicBezTo>
                  <a:pt x="92" y="34"/>
                  <a:pt x="90" y="39"/>
                  <a:pt x="90" y="45"/>
                </a:cubicBezTo>
                <a:cubicBezTo>
                  <a:pt x="90" y="146"/>
                  <a:pt x="90" y="146"/>
                  <a:pt x="90" y="146"/>
                </a:cubicBezTo>
                <a:cubicBezTo>
                  <a:pt x="88" y="146"/>
                  <a:pt x="85" y="145"/>
                  <a:pt x="81" y="144"/>
                </a:cubicBezTo>
                <a:cubicBezTo>
                  <a:pt x="78" y="142"/>
                  <a:pt x="75" y="140"/>
                  <a:pt x="72" y="138"/>
                </a:cubicBezTo>
                <a:cubicBezTo>
                  <a:pt x="69" y="136"/>
                  <a:pt x="65" y="134"/>
                  <a:pt x="60" y="132"/>
                </a:cubicBezTo>
                <a:cubicBezTo>
                  <a:pt x="55" y="130"/>
                  <a:pt x="50" y="129"/>
                  <a:pt x="45" y="129"/>
                </a:cubicBezTo>
                <a:cubicBezTo>
                  <a:pt x="37" y="129"/>
                  <a:pt x="31" y="132"/>
                  <a:pt x="28" y="137"/>
                </a:cubicBezTo>
                <a:cubicBezTo>
                  <a:pt x="24" y="142"/>
                  <a:pt x="22" y="149"/>
                  <a:pt x="22" y="157"/>
                </a:cubicBezTo>
                <a:cubicBezTo>
                  <a:pt x="22" y="160"/>
                  <a:pt x="31" y="165"/>
                  <a:pt x="47" y="173"/>
                </a:cubicBezTo>
                <a:cubicBezTo>
                  <a:pt x="52" y="176"/>
                  <a:pt x="56" y="178"/>
                  <a:pt x="58" y="180"/>
                </a:cubicBezTo>
                <a:cubicBezTo>
                  <a:pt x="66" y="184"/>
                  <a:pt x="74" y="191"/>
                  <a:pt x="84" y="199"/>
                </a:cubicBezTo>
                <a:cubicBezTo>
                  <a:pt x="93" y="208"/>
                  <a:pt x="99" y="214"/>
                  <a:pt x="102" y="217"/>
                </a:cubicBezTo>
                <a:cubicBezTo>
                  <a:pt x="109" y="225"/>
                  <a:pt x="112" y="233"/>
                  <a:pt x="112" y="242"/>
                </a:cubicBezTo>
                <a:cubicBezTo>
                  <a:pt x="112" y="247"/>
                  <a:pt x="112" y="247"/>
                  <a:pt x="112" y="247"/>
                </a:cubicBezTo>
                <a:cubicBezTo>
                  <a:pt x="225" y="247"/>
                  <a:pt x="225" y="247"/>
                  <a:pt x="225" y="247"/>
                </a:cubicBezTo>
                <a:cubicBezTo>
                  <a:pt x="225" y="242"/>
                  <a:pt x="225" y="242"/>
                  <a:pt x="225" y="242"/>
                </a:cubicBezTo>
                <a:cubicBezTo>
                  <a:pt x="225" y="233"/>
                  <a:pt x="227" y="224"/>
                  <a:pt x="230" y="212"/>
                </a:cubicBezTo>
                <a:cubicBezTo>
                  <a:pt x="234" y="201"/>
                  <a:pt x="238" y="190"/>
                  <a:pt x="242" y="178"/>
                </a:cubicBezTo>
                <a:cubicBezTo>
                  <a:pt x="245" y="167"/>
                  <a:pt x="247" y="156"/>
                  <a:pt x="247" y="147"/>
                </a:cubicBezTo>
                <a:close/>
                <a:moveTo>
                  <a:pt x="270" y="146"/>
                </a:moveTo>
                <a:cubicBezTo>
                  <a:pt x="270" y="162"/>
                  <a:pt x="266" y="180"/>
                  <a:pt x="258" y="203"/>
                </a:cubicBezTo>
                <a:cubicBezTo>
                  <a:pt x="251" y="222"/>
                  <a:pt x="247" y="235"/>
                  <a:pt x="247" y="242"/>
                </a:cubicBezTo>
                <a:cubicBezTo>
                  <a:pt x="247" y="292"/>
                  <a:pt x="247" y="292"/>
                  <a:pt x="247" y="292"/>
                </a:cubicBezTo>
                <a:cubicBezTo>
                  <a:pt x="247" y="299"/>
                  <a:pt x="245" y="304"/>
                  <a:pt x="241" y="308"/>
                </a:cubicBezTo>
                <a:cubicBezTo>
                  <a:pt x="236" y="313"/>
                  <a:pt x="231" y="315"/>
                  <a:pt x="225" y="315"/>
                </a:cubicBezTo>
                <a:cubicBezTo>
                  <a:pt x="112" y="315"/>
                  <a:pt x="112" y="315"/>
                  <a:pt x="112" y="315"/>
                </a:cubicBezTo>
                <a:cubicBezTo>
                  <a:pt x="106" y="315"/>
                  <a:pt x="101" y="313"/>
                  <a:pt x="97" y="308"/>
                </a:cubicBezTo>
                <a:cubicBezTo>
                  <a:pt x="92" y="304"/>
                  <a:pt x="90" y="299"/>
                  <a:pt x="90" y="292"/>
                </a:cubicBezTo>
                <a:cubicBezTo>
                  <a:pt x="90" y="242"/>
                  <a:pt x="90" y="242"/>
                  <a:pt x="90" y="242"/>
                </a:cubicBezTo>
                <a:cubicBezTo>
                  <a:pt x="90" y="241"/>
                  <a:pt x="90" y="239"/>
                  <a:pt x="89" y="238"/>
                </a:cubicBezTo>
                <a:cubicBezTo>
                  <a:pt x="89" y="237"/>
                  <a:pt x="88" y="235"/>
                  <a:pt x="87" y="234"/>
                </a:cubicBezTo>
                <a:cubicBezTo>
                  <a:pt x="86" y="232"/>
                  <a:pt x="85" y="231"/>
                  <a:pt x="84" y="230"/>
                </a:cubicBezTo>
                <a:cubicBezTo>
                  <a:pt x="83" y="229"/>
                  <a:pt x="81" y="227"/>
                  <a:pt x="80" y="226"/>
                </a:cubicBezTo>
                <a:cubicBezTo>
                  <a:pt x="78" y="224"/>
                  <a:pt x="77" y="223"/>
                  <a:pt x="76" y="222"/>
                </a:cubicBezTo>
                <a:cubicBezTo>
                  <a:pt x="75" y="221"/>
                  <a:pt x="74" y="220"/>
                  <a:pt x="72" y="219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60" y="209"/>
                  <a:pt x="53" y="203"/>
                  <a:pt x="46" y="199"/>
                </a:cubicBezTo>
                <a:cubicBezTo>
                  <a:pt x="44" y="197"/>
                  <a:pt x="40" y="195"/>
                  <a:pt x="35" y="193"/>
                </a:cubicBezTo>
                <a:cubicBezTo>
                  <a:pt x="31" y="191"/>
                  <a:pt x="26" y="188"/>
                  <a:pt x="23" y="186"/>
                </a:cubicBezTo>
                <a:cubicBezTo>
                  <a:pt x="19" y="184"/>
                  <a:pt x="16" y="182"/>
                  <a:pt x="12" y="179"/>
                </a:cubicBezTo>
                <a:cubicBezTo>
                  <a:pt x="8" y="177"/>
                  <a:pt x="5" y="173"/>
                  <a:pt x="3" y="170"/>
                </a:cubicBezTo>
                <a:cubicBezTo>
                  <a:pt x="1" y="166"/>
                  <a:pt x="0" y="162"/>
                  <a:pt x="0" y="157"/>
                </a:cubicBezTo>
                <a:cubicBezTo>
                  <a:pt x="0" y="143"/>
                  <a:pt x="4" y="131"/>
                  <a:pt x="12" y="121"/>
                </a:cubicBezTo>
                <a:cubicBezTo>
                  <a:pt x="20" y="112"/>
                  <a:pt x="31" y="107"/>
                  <a:pt x="45" y="107"/>
                </a:cubicBezTo>
                <a:cubicBezTo>
                  <a:pt x="53" y="107"/>
                  <a:pt x="60" y="108"/>
                  <a:pt x="67" y="111"/>
                </a:cubicBezTo>
                <a:cubicBezTo>
                  <a:pt x="67" y="45"/>
                  <a:pt x="67" y="45"/>
                  <a:pt x="67" y="45"/>
                </a:cubicBezTo>
                <a:cubicBezTo>
                  <a:pt x="67" y="33"/>
                  <a:pt x="72" y="22"/>
                  <a:pt x="81" y="13"/>
                </a:cubicBezTo>
                <a:cubicBezTo>
                  <a:pt x="90" y="4"/>
                  <a:pt x="100" y="0"/>
                  <a:pt x="112" y="0"/>
                </a:cubicBezTo>
                <a:cubicBezTo>
                  <a:pt x="125" y="0"/>
                  <a:pt x="135" y="4"/>
                  <a:pt x="144" y="13"/>
                </a:cubicBezTo>
                <a:cubicBezTo>
                  <a:pt x="153" y="22"/>
                  <a:pt x="157" y="33"/>
                  <a:pt x="157" y="45"/>
                </a:cubicBezTo>
                <a:cubicBezTo>
                  <a:pt x="157" y="75"/>
                  <a:pt x="157" y="75"/>
                  <a:pt x="157" y="75"/>
                </a:cubicBezTo>
                <a:cubicBezTo>
                  <a:pt x="165" y="75"/>
                  <a:pt x="172" y="77"/>
                  <a:pt x="178" y="81"/>
                </a:cubicBezTo>
                <a:cubicBezTo>
                  <a:pt x="181" y="81"/>
                  <a:pt x="183" y="81"/>
                  <a:pt x="186" y="81"/>
                </a:cubicBezTo>
                <a:cubicBezTo>
                  <a:pt x="198" y="81"/>
                  <a:pt x="208" y="84"/>
                  <a:pt x="217" y="91"/>
                </a:cubicBezTo>
                <a:cubicBezTo>
                  <a:pt x="233" y="91"/>
                  <a:pt x="246" y="96"/>
                  <a:pt x="256" y="106"/>
                </a:cubicBezTo>
                <a:cubicBezTo>
                  <a:pt x="265" y="116"/>
                  <a:pt x="270" y="129"/>
                  <a:pt x="270" y="146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0173" tIns="20086" rIns="40173" bIns="20086" anchor="t" anchorCtr="0">
            <a:noAutofit/>
          </a:bodyPr>
          <a:lstStyle/>
          <a:p>
            <a:endParaRPr sz="7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24"/>
          <p:cNvSpPr/>
          <p:nvPr/>
        </p:nvSpPr>
        <p:spPr>
          <a:xfrm>
            <a:off x="5679747" y="2962373"/>
            <a:ext cx="2535884" cy="575527"/>
          </a:xfrm>
          <a:prstGeom prst="rect">
            <a:avLst/>
          </a:prstGeom>
          <a:noFill/>
          <a:ln w="76200" cap="flat" cmpd="sng">
            <a:solidFill>
              <a:srgbClr val="FFE83C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40173" tIns="20086" rIns="40173" bIns="20086" anchor="ctr" anchorCtr="0">
            <a:noAutofit/>
          </a:bodyPr>
          <a:lstStyle/>
          <a:p>
            <a:pPr algn="ctr"/>
            <a:endParaRPr sz="79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24"/>
          <p:cNvSpPr/>
          <p:nvPr/>
        </p:nvSpPr>
        <p:spPr>
          <a:xfrm>
            <a:off x="8044379" y="2520988"/>
            <a:ext cx="187031" cy="187031"/>
          </a:xfrm>
          <a:prstGeom prst="ellipse">
            <a:avLst/>
          </a:prstGeom>
          <a:solidFill>
            <a:srgbClr val="FF5A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40173" tIns="20086" rIns="40173" bIns="20086" anchor="ctr" anchorCtr="0">
            <a:noAutofit/>
          </a:bodyPr>
          <a:lstStyle/>
          <a:p>
            <a:pPr algn="ctr"/>
            <a:r>
              <a:rPr lang="en-US" altLang="zh-TW" sz="879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879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4"/>
          <p:cNvSpPr/>
          <p:nvPr/>
        </p:nvSpPr>
        <p:spPr>
          <a:xfrm>
            <a:off x="233" y="1027153"/>
            <a:ext cx="9143767" cy="31161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r>
              <a:rPr lang="zh-TW" altLang="en-US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  ▼     </a:t>
            </a:r>
            <a:r>
              <a:rPr lang="en-US" altLang="zh-TW" b="1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Symskan</a:t>
            </a:r>
            <a:r>
              <a:rPr lang="en-US" altLang="zh-TW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altLang="en-US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第二層「相似段落」閱讀介面</a:t>
            </a:r>
            <a:endParaRPr dirty="0"/>
          </a:p>
        </p:txBody>
      </p:sp>
      <p:sp>
        <p:nvSpPr>
          <p:cNvPr id="556" name="Google Shape;556;p24"/>
          <p:cNvSpPr txBox="1"/>
          <p:nvPr/>
        </p:nvSpPr>
        <p:spPr>
          <a:xfrm>
            <a:off x="81236" y="833616"/>
            <a:ext cx="526830" cy="62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r>
              <a:rPr lang="en-US" altLang="zh-TW" sz="3866" b="1">
                <a:solidFill>
                  <a:srgbClr val="84CCAE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sz="3866" b="1">
              <a:solidFill>
                <a:srgbClr val="84CCAE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58" name="Google Shape;558;p24"/>
          <p:cNvSpPr/>
          <p:nvPr/>
        </p:nvSpPr>
        <p:spPr>
          <a:xfrm>
            <a:off x="317156" y="2002904"/>
            <a:ext cx="187031" cy="187031"/>
          </a:xfrm>
          <a:prstGeom prst="ellipse">
            <a:avLst/>
          </a:prstGeom>
          <a:solidFill>
            <a:srgbClr val="FF5A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40173" tIns="20086" rIns="40173" bIns="20086" anchor="ctr" anchorCtr="0">
            <a:noAutofit/>
          </a:bodyPr>
          <a:lstStyle/>
          <a:p>
            <a:pPr algn="ctr"/>
            <a:r>
              <a:rPr lang="en-US" altLang="zh-TW" sz="879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879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4"/>
          <p:cNvSpPr/>
          <p:nvPr/>
        </p:nvSpPr>
        <p:spPr>
          <a:xfrm>
            <a:off x="317155" y="2820851"/>
            <a:ext cx="187031" cy="187031"/>
          </a:xfrm>
          <a:prstGeom prst="ellipse">
            <a:avLst/>
          </a:prstGeom>
          <a:solidFill>
            <a:srgbClr val="FF5A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40173" tIns="20086" rIns="40173" bIns="20086" anchor="ctr" anchorCtr="0">
            <a:noAutofit/>
          </a:bodyPr>
          <a:lstStyle/>
          <a:p>
            <a:pPr algn="ctr"/>
            <a:r>
              <a:rPr lang="en-US" altLang="zh-TW" sz="879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879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4"/>
          <p:cNvSpPr/>
          <p:nvPr/>
        </p:nvSpPr>
        <p:spPr>
          <a:xfrm>
            <a:off x="296747" y="3110664"/>
            <a:ext cx="187031" cy="187031"/>
          </a:xfrm>
          <a:prstGeom prst="ellipse">
            <a:avLst/>
          </a:prstGeom>
          <a:solidFill>
            <a:srgbClr val="FF5A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40173" tIns="20086" rIns="40173" bIns="20086" anchor="ctr" anchorCtr="0">
            <a:noAutofit/>
          </a:bodyPr>
          <a:lstStyle/>
          <a:p>
            <a:pPr algn="ctr"/>
            <a:r>
              <a:rPr lang="en-US" altLang="zh-TW" sz="879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879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4"/>
          <p:cNvSpPr/>
          <p:nvPr/>
        </p:nvSpPr>
        <p:spPr>
          <a:xfrm>
            <a:off x="3109821" y="3662428"/>
            <a:ext cx="187031" cy="187031"/>
          </a:xfrm>
          <a:prstGeom prst="ellipse">
            <a:avLst/>
          </a:prstGeom>
          <a:solidFill>
            <a:srgbClr val="FF5A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40173" tIns="20086" rIns="40173" bIns="20086" anchor="ctr" anchorCtr="0">
            <a:noAutofit/>
          </a:bodyPr>
          <a:lstStyle/>
          <a:p>
            <a:pPr algn="ctr"/>
            <a:r>
              <a:rPr lang="en-US" altLang="zh-TW" sz="879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879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5196288" y="404665"/>
            <a:ext cx="3947712" cy="55967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700"/>
          </a:p>
        </p:txBody>
      </p:sp>
      <p:sp>
        <p:nvSpPr>
          <p:cNvPr id="40" name="矩形 39"/>
          <p:cNvSpPr/>
          <p:nvPr/>
        </p:nvSpPr>
        <p:spPr>
          <a:xfrm>
            <a:off x="5604648" y="116632"/>
            <a:ext cx="3323806" cy="650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  <a:spcBef>
                <a:spcPts val="338"/>
              </a:spcBef>
              <a:spcAft>
                <a:spcPts val="338"/>
              </a:spcAft>
            </a:pPr>
            <a:r>
              <a:rPr lang="zh-TW" altLang="en-US" sz="1500" b="1" kern="2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設定</a:t>
            </a:r>
            <a:endParaRPr lang="zh-TW" altLang="zh-TW" sz="1500" b="1" kern="2600" dirty="0">
              <a:solidFill>
                <a:schemeClr val="tx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92933" indent="-192933">
              <a:lnSpc>
                <a:spcPct val="150000"/>
              </a:lnSpc>
              <a:buFont typeface="+mj-lt"/>
              <a:buAutoNum type="arabicParenR"/>
            </a:pP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排除參考書目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列為預設值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120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本系統會把排除參考書目</a:t>
            </a:r>
            <a:r>
              <a:rPr lang="en-US" altLang="zh-TW" sz="120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參考文獻</a:t>
            </a:r>
            <a:r>
              <a:rPr lang="en-US" altLang="zh-TW" sz="120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列為預設值，使用者可以依自己的使用習慣或是針對自身的比對報告需求，</a:t>
            </a:r>
            <a:r>
              <a:rPr lang="zh-TW" altLang="zh-TW" sz="120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可手動勾選</a:t>
            </a:r>
            <a:r>
              <a:rPr lang="zh-TW" altLang="en-US" sz="120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是否要自動排除引文。</a:t>
            </a:r>
            <a:endParaRPr lang="en-US" altLang="zh-TW" sz="1200" dirty="0">
              <a:solidFill>
                <a:schemeClr val="tx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sz="1200" dirty="0">
              <a:solidFill>
                <a:schemeClr val="tx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92933" indent="-192933">
              <a:lnSpc>
                <a:spcPct val="150000"/>
              </a:lnSpc>
              <a:buFont typeface="+mj-lt"/>
              <a:buAutoNum type="arabicParenR" startAt="2"/>
            </a:pPr>
            <a:r>
              <a:rPr lang="zh-TW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排除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包含以下</a:t>
            </a:r>
            <a:r>
              <a:rPr lang="zh-TW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數值還小的來源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文獻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20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Q: </a:t>
            </a:r>
            <a:r>
              <a:rPr lang="zh-TW" altLang="zh-TW" sz="120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排除比下列數值還小的來源怎麼使用</a:t>
            </a:r>
            <a:r>
              <a:rPr lang="en-US" altLang="zh-TW" sz="120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?</a:t>
            </a:r>
            <a:r>
              <a:rPr lang="zh-TW" altLang="zh-TW" sz="120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用在哪裡</a:t>
            </a:r>
            <a:r>
              <a:rPr lang="en-US" altLang="zh-TW" sz="120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  </a:t>
            </a:r>
          </a:p>
          <a:p>
            <a:pPr>
              <a:lnSpc>
                <a:spcPct val="150000"/>
              </a:lnSpc>
            </a:pPr>
            <a:r>
              <a:rPr lang="en-US" altLang="zh-TW" sz="120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A: </a:t>
            </a:r>
            <a:r>
              <a:rPr lang="zh-TW" altLang="zh-TW" sz="120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有關專有名詞、機構名稱等等 ，因不具抄襲意義，建議您可使用新功能，排除比下列數值還小的來源這個功能來修正您的相似度。</a:t>
            </a:r>
            <a:endParaRPr lang="en-US" altLang="zh-TW" sz="1200" dirty="0">
              <a:solidFill>
                <a:schemeClr val="tx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sz="1050" dirty="0">
              <a:solidFill>
                <a:schemeClr val="tx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105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</a:t>
            </a:r>
            <a:endParaRPr lang="en-US" altLang="zh-TW" sz="1050" dirty="0">
              <a:solidFill>
                <a:schemeClr val="tx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92933" indent="-192933">
              <a:lnSpc>
                <a:spcPct val="150000"/>
              </a:lnSpc>
              <a:buFont typeface="+mj-lt"/>
              <a:buAutoNum type="arabicParenR"/>
            </a:pPr>
            <a:endParaRPr lang="en-US" altLang="zh-TW" sz="1050" dirty="0">
              <a:solidFill>
                <a:schemeClr val="tx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92933" indent="-192933">
              <a:lnSpc>
                <a:spcPct val="150000"/>
              </a:lnSpc>
              <a:buFont typeface="Wingdings" panose="05000000000000000000" pitchFamily="2" charset="2"/>
              <a:buAutoNum type="arabicParenR"/>
            </a:pPr>
            <a:endParaRPr lang="en-US" altLang="zh-TW" sz="1050" dirty="0">
              <a:solidFill>
                <a:schemeClr val="tx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kern="100" dirty="0">
              <a:solidFill>
                <a:schemeClr val="tx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en-US" altLang="zh-TW" sz="1200" kern="100" dirty="0">
              <a:solidFill>
                <a:schemeClr val="tx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en-US" altLang="zh-TW" sz="1200" b="1" dirty="0">
              <a:solidFill>
                <a:schemeClr val="tx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96" indent="-171496">
              <a:buFont typeface="Wingdings" panose="05000000000000000000" pitchFamily="2" charset="2"/>
              <a:buChar char="l"/>
            </a:pPr>
            <a:endParaRPr lang="en-US" altLang="zh-TW" sz="1200" dirty="0">
              <a:solidFill>
                <a:schemeClr val="tx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TW" sz="1050" dirty="0">
              <a:solidFill>
                <a:schemeClr val="tx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TW" sz="1050" dirty="0">
              <a:solidFill>
                <a:schemeClr val="tx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TW" sz="1050" dirty="0">
              <a:solidFill>
                <a:schemeClr val="tx1">
                  <a:lumMod val="50000"/>
                </a:schemeClr>
              </a:solidFill>
            </a:endParaRPr>
          </a:p>
          <a:p>
            <a:endParaRPr lang="zh-TW" altLang="zh-TW" sz="1050" kern="1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橢圓 59"/>
          <p:cNvSpPr/>
          <p:nvPr/>
        </p:nvSpPr>
        <p:spPr>
          <a:xfrm>
            <a:off x="5367691" y="476672"/>
            <a:ext cx="196624" cy="1966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/>
              <a:t>1</a:t>
            </a:r>
            <a:endParaRPr lang="zh-TW" altLang="en-US" sz="1200" b="1" dirty="0"/>
          </a:p>
        </p:txBody>
      </p:sp>
      <p:sp>
        <p:nvSpPr>
          <p:cNvPr id="3" name="矩形 2"/>
          <p:cNvSpPr/>
          <p:nvPr/>
        </p:nvSpPr>
        <p:spPr>
          <a:xfrm>
            <a:off x="6084892" y="4357091"/>
            <a:ext cx="2843562" cy="2001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622" indent="-128622">
              <a:lnSpc>
                <a:spcPct val="150000"/>
              </a:lnSpc>
              <a:buFont typeface="Wingdings" panose="05000000000000000000" pitchFamily="2" charset="2"/>
              <a:buAutoNum type="circleNumWdWhitePlain"/>
            </a:pPr>
            <a:r>
              <a:rPr lang="zh-TW" altLang="zh-TW" sz="105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請依學科領域特性設定</a:t>
            </a:r>
            <a:r>
              <a:rPr lang="zh-TW" altLang="en-US" sz="105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</a:t>
            </a:r>
            <a:r>
              <a:rPr lang="zh-TW" altLang="zh-TW" sz="105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當的的百分比，建議您和您的指導教授討論。</a:t>
            </a:r>
            <a:endParaRPr lang="en-US" altLang="zh-TW" sz="1050" dirty="0">
              <a:solidFill>
                <a:schemeClr val="tx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28622" indent="-128622">
              <a:lnSpc>
                <a:spcPct val="15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105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當你使用</a:t>
            </a:r>
            <a:r>
              <a:rPr lang="en-US" altLang="zh-TW" sz="105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105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排除包含以下數值的相似來源文獻</a:t>
            </a:r>
            <a:r>
              <a:rPr lang="en-US" altLang="zh-TW" sz="105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105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這個功能做修正時，即可以讓相似度下降。例如</a:t>
            </a:r>
            <a:r>
              <a:rPr lang="en-US" altLang="zh-TW" sz="105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05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當你選擇數值</a:t>
            </a:r>
            <a:r>
              <a:rPr lang="en-US" altLang="zh-TW" sz="105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2%</a:t>
            </a:r>
            <a:r>
              <a:rPr lang="zh-TW" altLang="en-US" sz="105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，系統將會幫您排除≤</a:t>
            </a:r>
            <a:r>
              <a:rPr lang="en-US" altLang="zh-TW" sz="105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2%</a:t>
            </a:r>
            <a:r>
              <a:rPr lang="zh-TW" altLang="en-US" sz="105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的以下所有數值，包含</a:t>
            </a:r>
            <a:r>
              <a:rPr lang="en-US" altLang="zh-TW" sz="105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&lt;1%</a:t>
            </a:r>
            <a:r>
              <a:rPr lang="zh-TW" altLang="en-US" sz="105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05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1%</a:t>
            </a:r>
            <a:r>
              <a:rPr lang="zh-TW" altLang="en-US" sz="105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05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2%</a:t>
            </a:r>
            <a:r>
              <a:rPr lang="zh-TW" altLang="en-US" sz="1050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，排除後，相似度分數就會依排除後有所調整。</a:t>
            </a:r>
          </a:p>
        </p:txBody>
      </p:sp>
      <p:grpSp>
        <p:nvGrpSpPr>
          <p:cNvPr id="92" name="群組 91"/>
          <p:cNvGrpSpPr/>
          <p:nvPr/>
        </p:nvGrpSpPr>
        <p:grpSpPr>
          <a:xfrm>
            <a:off x="57665" y="202566"/>
            <a:ext cx="1748143" cy="1426234"/>
            <a:chOff x="14112835" y="3054165"/>
            <a:chExt cx="8887113" cy="7159510"/>
          </a:xfrm>
        </p:grpSpPr>
        <p:grpSp>
          <p:nvGrpSpPr>
            <p:cNvPr id="93" name="Group 148"/>
            <p:cNvGrpSpPr>
              <a:grpSpLocks noChangeAspect="1"/>
            </p:cNvGrpSpPr>
            <p:nvPr/>
          </p:nvGrpSpPr>
          <p:grpSpPr>
            <a:xfrm>
              <a:off x="14112835" y="3054165"/>
              <a:ext cx="8887113" cy="7159510"/>
              <a:chOff x="4300539" y="1984376"/>
              <a:chExt cx="3589338" cy="2890838"/>
            </a:xfrm>
          </p:grpSpPr>
          <p:sp>
            <p:nvSpPr>
              <p:cNvPr id="98" name="Freeform 5"/>
              <p:cNvSpPr/>
              <p:nvPr/>
            </p:nvSpPr>
            <p:spPr bwMode="auto">
              <a:xfrm>
                <a:off x="4300539" y="1984376"/>
                <a:ext cx="3589338" cy="2170113"/>
              </a:xfrm>
              <a:custGeom>
                <a:avLst/>
                <a:gdLst>
                  <a:gd name="T0" fmla="*/ 2537 w 2537"/>
                  <a:gd name="T1" fmla="*/ 1533 h 1533"/>
                  <a:gd name="T2" fmla="*/ 2537 w 2537"/>
                  <a:gd name="T3" fmla="*/ 71 h 1533"/>
                  <a:gd name="T4" fmla="*/ 2467 w 2537"/>
                  <a:gd name="T5" fmla="*/ 0 h 1533"/>
                  <a:gd name="T6" fmla="*/ 71 w 2537"/>
                  <a:gd name="T7" fmla="*/ 0 h 1533"/>
                  <a:gd name="T8" fmla="*/ 0 w 2537"/>
                  <a:gd name="T9" fmla="*/ 71 h 1533"/>
                  <a:gd name="T10" fmla="*/ 0 w 2537"/>
                  <a:gd name="T11" fmla="*/ 1533 h 1533"/>
                  <a:gd name="T12" fmla="*/ 2537 w 2537"/>
                  <a:gd name="T13" fmla="*/ 1533 h 1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37" h="1533">
                    <a:moveTo>
                      <a:pt x="2537" y="1533"/>
                    </a:moveTo>
                    <a:cubicBezTo>
                      <a:pt x="2537" y="71"/>
                      <a:pt x="2537" y="71"/>
                      <a:pt x="2537" y="71"/>
                    </a:cubicBezTo>
                    <a:cubicBezTo>
                      <a:pt x="2537" y="32"/>
                      <a:pt x="2506" y="0"/>
                      <a:pt x="2467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32" y="0"/>
                      <a:pt x="0" y="32"/>
                      <a:pt x="0" y="71"/>
                    </a:cubicBezTo>
                    <a:cubicBezTo>
                      <a:pt x="0" y="1533"/>
                      <a:pt x="0" y="1533"/>
                      <a:pt x="0" y="1533"/>
                    </a:cubicBezTo>
                    <a:lnTo>
                      <a:pt x="2537" y="1533"/>
                    </a:ln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</p:spPr>
            <p:txBody>
              <a:bodyPr vert="horz" wrap="square" lIns="17149" tIns="8575" rIns="17149" bIns="8575" numCol="1" anchor="t" anchorCtr="0" compatLnSpc="1"/>
              <a:lstStyle/>
              <a:p>
                <a:endParaRPr lang="id-ID" sz="338" dirty="0">
                  <a:cs typeface="+mn-ea"/>
                  <a:sym typeface="+mn-lt"/>
                </a:endParaRPr>
              </a:p>
            </p:txBody>
          </p:sp>
          <p:sp>
            <p:nvSpPr>
              <p:cNvPr id="99" name="Freeform 6"/>
              <p:cNvSpPr>
                <a:spLocks noEditPoints="1"/>
              </p:cNvSpPr>
              <p:nvPr/>
            </p:nvSpPr>
            <p:spPr bwMode="auto">
              <a:xfrm>
                <a:off x="4440239" y="2132014"/>
                <a:ext cx="3309938" cy="1873250"/>
              </a:xfrm>
              <a:custGeom>
                <a:avLst/>
                <a:gdLst>
                  <a:gd name="T0" fmla="*/ 2075 w 2085"/>
                  <a:gd name="T1" fmla="*/ 10 h 1180"/>
                  <a:gd name="T2" fmla="*/ 2075 w 2085"/>
                  <a:gd name="T3" fmla="*/ 1170 h 1180"/>
                  <a:gd name="T4" fmla="*/ 10 w 2085"/>
                  <a:gd name="T5" fmla="*/ 1170 h 1180"/>
                  <a:gd name="T6" fmla="*/ 10 w 2085"/>
                  <a:gd name="T7" fmla="*/ 10 h 1180"/>
                  <a:gd name="T8" fmla="*/ 2075 w 2085"/>
                  <a:gd name="T9" fmla="*/ 10 h 1180"/>
                  <a:gd name="T10" fmla="*/ 2085 w 2085"/>
                  <a:gd name="T11" fmla="*/ 0 h 1180"/>
                  <a:gd name="T12" fmla="*/ 2075 w 2085"/>
                  <a:gd name="T13" fmla="*/ 0 h 1180"/>
                  <a:gd name="T14" fmla="*/ 10 w 2085"/>
                  <a:gd name="T15" fmla="*/ 0 h 1180"/>
                  <a:gd name="T16" fmla="*/ 0 w 2085"/>
                  <a:gd name="T17" fmla="*/ 0 h 1180"/>
                  <a:gd name="T18" fmla="*/ 0 w 2085"/>
                  <a:gd name="T19" fmla="*/ 10 h 1180"/>
                  <a:gd name="T20" fmla="*/ 0 w 2085"/>
                  <a:gd name="T21" fmla="*/ 1170 h 1180"/>
                  <a:gd name="T22" fmla="*/ 0 w 2085"/>
                  <a:gd name="T23" fmla="*/ 1180 h 1180"/>
                  <a:gd name="T24" fmla="*/ 10 w 2085"/>
                  <a:gd name="T25" fmla="*/ 1180 h 1180"/>
                  <a:gd name="T26" fmla="*/ 2075 w 2085"/>
                  <a:gd name="T27" fmla="*/ 1180 h 1180"/>
                  <a:gd name="T28" fmla="*/ 2085 w 2085"/>
                  <a:gd name="T29" fmla="*/ 1180 h 1180"/>
                  <a:gd name="T30" fmla="*/ 2085 w 2085"/>
                  <a:gd name="T31" fmla="*/ 1170 h 1180"/>
                  <a:gd name="T32" fmla="*/ 2085 w 2085"/>
                  <a:gd name="T33" fmla="*/ 10 h 1180"/>
                  <a:gd name="T34" fmla="*/ 2085 w 2085"/>
                  <a:gd name="T35" fmla="*/ 0 h 1180"/>
                  <a:gd name="T36" fmla="*/ 2085 w 2085"/>
                  <a:gd name="T37" fmla="*/ 0 h 1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85" h="1180">
                    <a:moveTo>
                      <a:pt x="2075" y="10"/>
                    </a:moveTo>
                    <a:lnTo>
                      <a:pt x="2075" y="1170"/>
                    </a:lnTo>
                    <a:lnTo>
                      <a:pt x="10" y="1170"/>
                    </a:lnTo>
                    <a:lnTo>
                      <a:pt x="10" y="10"/>
                    </a:lnTo>
                    <a:lnTo>
                      <a:pt x="2075" y="10"/>
                    </a:lnTo>
                    <a:close/>
                    <a:moveTo>
                      <a:pt x="2085" y="0"/>
                    </a:moveTo>
                    <a:lnTo>
                      <a:pt x="207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170"/>
                    </a:lnTo>
                    <a:lnTo>
                      <a:pt x="0" y="1180"/>
                    </a:lnTo>
                    <a:lnTo>
                      <a:pt x="10" y="1180"/>
                    </a:lnTo>
                    <a:lnTo>
                      <a:pt x="2075" y="1180"/>
                    </a:lnTo>
                    <a:lnTo>
                      <a:pt x="2085" y="1180"/>
                    </a:lnTo>
                    <a:lnTo>
                      <a:pt x="2085" y="1170"/>
                    </a:lnTo>
                    <a:lnTo>
                      <a:pt x="2085" y="10"/>
                    </a:lnTo>
                    <a:lnTo>
                      <a:pt x="2085" y="0"/>
                    </a:lnTo>
                    <a:lnTo>
                      <a:pt x="2085" y="0"/>
                    </a:lnTo>
                    <a:close/>
                  </a:path>
                </a:pathLst>
              </a:custGeom>
              <a:solidFill>
                <a:srgbClr val="0C0D11"/>
              </a:solidFill>
              <a:ln>
                <a:noFill/>
              </a:ln>
            </p:spPr>
            <p:txBody>
              <a:bodyPr vert="horz" wrap="square" lIns="17149" tIns="8575" rIns="17149" bIns="8575" numCol="1" anchor="t" anchorCtr="0" compatLnSpc="1"/>
              <a:lstStyle/>
              <a:p>
                <a:endParaRPr lang="id-ID" sz="338" dirty="0">
                  <a:cs typeface="+mn-ea"/>
                  <a:sym typeface="+mn-lt"/>
                </a:endParaRPr>
              </a:p>
            </p:txBody>
          </p:sp>
          <p:sp>
            <p:nvSpPr>
              <p:cNvPr id="100" name="Freeform 7"/>
              <p:cNvSpPr>
                <a:spLocks noEditPoints="1"/>
              </p:cNvSpPr>
              <p:nvPr/>
            </p:nvSpPr>
            <p:spPr bwMode="auto">
              <a:xfrm>
                <a:off x="4440239" y="2132014"/>
                <a:ext cx="3309938" cy="1873250"/>
              </a:xfrm>
              <a:custGeom>
                <a:avLst/>
                <a:gdLst>
                  <a:gd name="T0" fmla="*/ 2075 w 2085"/>
                  <a:gd name="T1" fmla="*/ 10 h 1180"/>
                  <a:gd name="T2" fmla="*/ 2075 w 2085"/>
                  <a:gd name="T3" fmla="*/ 1170 h 1180"/>
                  <a:gd name="T4" fmla="*/ 10 w 2085"/>
                  <a:gd name="T5" fmla="*/ 1170 h 1180"/>
                  <a:gd name="T6" fmla="*/ 10 w 2085"/>
                  <a:gd name="T7" fmla="*/ 10 h 1180"/>
                  <a:gd name="T8" fmla="*/ 2075 w 2085"/>
                  <a:gd name="T9" fmla="*/ 10 h 1180"/>
                  <a:gd name="T10" fmla="*/ 2085 w 2085"/>
                  <a:gd name="T11" fmla="*/ 0 h 1180"/>
                  <a:gd name="T12" fmla="*/ 2075 w 2085"/>
                  <a:gd name="T13" fmla="*/ 0 h 1180"/>
                  <a:gd name="T14" fmla="*/ 10 w 2085"/>
                  <a:gd name="T15" fmla="*/ 0 h 1180"/>
                  <a:gd name="T16" fmla="*/ 0 w 2085"/>
                  <a:gd name="T17" fmla="*/ 0 h 1180"/>
                  <a:gd name="T18" fmla="*/ 0 w 2085"/>
                  <a:gd name="T19" fmla="*/ 10 h 1180"/>
                  <a:gd name="T20" fmla="*/ 0 w 2085"/>
                  <a:gd name="T21" fmla="*/ 1170 h 1180"/>
                  <a:gd name="T22" fmla="*/ 0 w 2085"/>
                  <a:gd name="T23" fmla="*/ 1180 h 1180"/>
                  <a:gd name="T24" fmla="*/ 10 w 2085"/>
                  <a:gd name="T25" fmla="*/ 1180 h 1180"/>
                  <a:gd name="T26" fmla="*/ 2075 w 2085"/>
                  <a:gd name="T27" fmla="*/ 1180 h 1180"/>
                  <a:gd name="T28" fmla="*/ 2085 w 2085"/>
                  <a:gd name="T29" fmla="*/ 1180 h 1180"/>
                  <a:gd name="T30" fmla="*/ 2085 w 2085"/>
                  <a:gd name="T31" fmla="*/ 1170 h 1180"/>
                  <a:gd name="T32" fmla="*/ 2085 w 2085"/>
                  <a:gd name="T33" fmla="*/ 10 h 1180"/>
                  <a:gd name="T34" fmla="*/ 2085 w 2085"/>
                  <a:gd name="T35" fmla="*/ 0 h 1180"/>
                  <a:gd name="T36" fmla="*/ 2085 w 2085"/>
                  <a:gd name="T37" fmla="*/ 0 h 1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85" h="1180">
                    <a:moveTo>
                      <a:pt x="2075" y="10"/>
                    </a:moveTo>
                    <a:lnTo>
                      <a:pt x="2075" y="1170"/>
                    </a:lnTo>
                    <a:lnTo>
                      <a:pt x="10" y="1170"/>
                    </a:lnTo>
                    <a:lnTo>
                      <a:pt x="10" y="10"/>
                    </a:lnTo>
                    <a:lnTo>
                      <a:pt x="2075" y="10"/>
                    </a:lnTo>
                    <a:moveTo>
                      <a:pt x="2085" y="0"/>
                    </a:moveTo>
                    <a:lnTo>
                      <a:pt x="207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170"/>
                    </a:lnTo>
                    <a:lnTo>
                      <a:pt x="0" y="1180"/>
                    </a:lnTo>
                    <a:lnTo>
                      <a:pt x="10" y="1180"/>
                    </a:lnTo>
                    <a:lnTo>
                      <a:pt x="2075" y="1180"/>
                    </a:lnTo>
                    <a:lnTo>
                      <a:pt x="2085" y="1180"/>
                    </a:lnTo>
                    <a:lnTo>
                      <a:pt x="2085" y="1170"/>
                    </a:lnTo>
                    <a:lnTo>
                      <a:pt x="2085" y="10"/>
                    </a:lnTo>
                    <a:lnTo>
                      <a:pt x="2085" y="0"/>
                    </a:lnTo>
                    <a:lnTo>
                      <a:pt x="208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17149" tIns="8575" rIns="17149" bIns="8575" numCol="1" anchor="t" anchorCtr="0" compatLnSpc="1"/>
              <a:lstStyle/>
              <a:p>
                <a:endParaRPr lang="id-ID" sz="338" dirty="0">
                  <a:cs typeface="+mn-ea"/>
                  <a:sym typeface="+mn-lt"/>
                </a:endParaRPr>
              </a:p>
            </p:txBody>
          </p:sp>
          <p:sp>
            <p:nvSpPr>
              <p:cNvPr id="101" name="Rectangle 8"/>
              <p:cNvSpPr>
                <a:spLocks noChangeArrowheads="1"/>
              </p:cNvSpPr>
              <p:nvPr/>
            </p:nvSpPr>
            <p:spPr bwMode="auto">
              <a:xfrm>
                <a:off x="4456114" y="2147889"/>
                <a:ext cx="3278188" cy="1841500"/>
              </a:xfrm>
              <a:prstGeom prst="rect">
                <a:avLst/>
              </a:prstGeom>
              <a:solidFill>
                <a:srgbClr val="7E7E7E"/>
              </a:solidFill>
              <a:ln>
                <a:noFill/>
              </a:ln>
            </p:spPr>
            <p:txBody>
              <a:bodyPr vert="horz" wrap="square" lIns="17149" tIns="8575" rIns="17149" bIns="8575" numCol="1" anchor="t" anchorCtr="0" compatLnSpc="1"/>
              <a:lstStyle/>
              <a:p>
                <a:endParaRPr lang="id-ID" sz="338" dirty="0">
                  <a:cs typeface="+mn-ea"/>
                  <a:sym typeface="+mn-lt"/>
                </a:endParaRPr>
              </a:p>
            </p:txBody>
          </p:sp>
          <p:sp>
            <p:nvSpPr>
              <p:cNvPr id="102" name="Freeform 9"/>
              <p:cNvSpPr/>
              <p:nvPr/>
            </p:nvSpPr>
            <p:spPr bwMode="auto">
              <a:xfrm>
                <a:off x="5484814" y="4826001"/>
                <a:ext cx="1208088" cy="49213"/>
              </a:xfrm>
              <a:custGeom>
                <a:avLst/>
                <a:gdLst>
                  <a:gd name="T0" fmla="*/ 852 w 854"/>
                  <a:gd name="T1" fmla="*/ 24 h 35"/>
                  <a:gd name="T2" fmla="*/ 478 w 854"/>
                  <a:gd name="T3" fmla="*/ 5 h 35"/>
                  <a:gd name="T4" fmla="*/ 478 w 854"/>
                  <a:gd name="T5" fmla="*/ 0 h 35"/>
                  <a:gd name="T6" fmla="*/ 427 w 854"/>
                  <a:gd name="T7" fmla="*/ 3 h 35"/>
                  <a:gd name="T8" fmla="*/ 375 w 854"/>
                  <a:gd name="T9" fmla="*/ 0 h 35"/>
                  <a:gd name="T10" fmla="*/ 375 w 854"/>
                  <a:gd name="T11" fmla="*/ 5 h 35"/>
                  <a:gd name="T12" fmla="*/ 1 w 854"/>
                  <a:gd name="T13" fmla="*/ 24 h 35"/>
                  <a:gd name="T14" fmla="*/ 24 w 854"/>
                  <a:gd name="T15" fmla="*/ 35 h 35"/>
                  <a:gd name="T16" fmla="*/ 375 w 854"/>
                  <a:gd name="T17" fmla="*/ 35 h 35"/>
                  <a:gd name="T18" fmla="*/ 478 w 854"/>
                  <a:gd name="T19" fmla="*/ 35 h 35"/>
                  <a:gd name="T20" fmla="*/ 829 w 854"/>
                  <a:gd name="T21" fmla="*/ 35 h 35"/>
                  <a:gd name="T22" fmla="*/ 852 w 854"/>
                  <a:gd name="T23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4" h="35">
                    <a:moveTo>
                      <a:pt x="852" y="24"/>
                    </a:moveTo>
                    <a:cubicBezTo>
                      <a:pt x="478" y="5"/>
                      <a:pt x="478" y="5"/>
                      <a:pt x="478" y="5"/>
                    </a:cubicBezTo>
                    <a:cubicBezTo>
                      <a:pt x="478" y="0"/>
                      <a:pt x="478" y="0"/>
                      <a:pt x="478" y="0"/>
                    </a:cubicBezTo>
                    <a:cubicBezTo>
                      <a:pt x="427" y="3"/>
                      <a:pt x="427" y="3"/>
                      <a:pt x="427" y="3"/>
                    </a:cubicBezTo>
                    <a:cubicBezTo>
                      <a:pt x="375" y="0"/>
                      <a:pt x="375" y="0"/>
                      <a:pt x="375" y="0"/>
                    </a:cubicBezTo>
                    <a:cubicBezTo>
                      <a:pt x="375" y="5"/>
                      <a:pt x="375" y="5"/>
                      <a:pt x="375" y="5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0" y="35"/>
                      <a:pt x="24" y="35"/>
                    </a:cubicBezTo>
                    <a:cubicBezTo>
                      <a:pt x="41" y="35"/>
                      <a:pt x="247" y="35"/>
                      <a:pt x="375" y="35"/>
                    </a:cubicBezTo>
                    <a:cubicBezTo>
                      <a:pt x="435" y="35"/>
                      <a:pt x="478" y="35"/>
                      <a:pt x="478" y="35"/>
                    </a:cubicBezTo>
                    <a:cubicBezTo>
                      <a:pt x="606" y="35"/>
                      <a:pt x="812" y="35"/>
                      <a:pt x="829" y="35"/>
                    </a:cubicBezTo>
                    <a:cubicBezTo>
                      <a:pt x="854" y="35"/>
                      <a:pt x="852" y="24"/>
                      <a:pt x="852" y="24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</p:spPr>
            <p:txBody>
              <a:bodyPr vert="horz" wrap="square" lIns="17149" tIns="8575" rIns="17149" bIns="8575" numCol="1" anchor="t" anchorCtr="0" compatLnSpc="1"/>
              <a:lstStyle/>
              <a:p>
                <a:endParaRPr lang="id-ID" sz="338" dirty="0">
                  <a:cs typeface="+mn-ea"/>
                  <a:sym typeface="+mn-lt"/>
                </a:endParaRPr>
              </a:p>
            </p:txBody>
          </p:sp>
          <p:sp>
            <p:nvSpPr>
              <p:cNvPr id="103" name="Freeform 10"/>
              <p:cNvSpPr/>
              <p:nvPr/>
            </p:nvSpPr>
            <p:spPr bwMode="auto">
              <a:xfrm>
                <a:off x="5478464" y="4446589"/>
                <a:ext cx="1219200" cy="417513"/>
              </a:xfrm>
              <a:custGeom>
                <a:avLst/>
                <a:gdLst>
                  <a:gd name="T0" fmla="*/ 790 w 861"/>
                  <a:gd name="T1" fmla="*/ 274 h 295"/>
                  <a:gd name="T2" fmla="*/ 738 w 861"/>
                  <a:gd name="T3" fmla="*/ 224 h 295"/>
                  <a:gd name="T4" fmla="*/ 714 w 861"/>
                  <a:gd name="T5" fmla="*/ 0 h 295"/>
                  <a:gd name="T6" fmla="*/ 431 w 861"/>
                  <a:gd name="T7" fmla="*/ 4 h 295"/>
                  <a:gd name="T8" fmla="*/ 147 w 861"/>
                  <a:gd name="T9" fmla="*/ 0 h 295"/>
                  <a:gd name="T10" fmla="*/ 124 w 861"/>
                  <a:gd name="T11" fmla="*/ 224 h 295"/>
                  <a:gd name="T12" fmla="*/ 72 w 861"/>
                  <a:gd name="T13" fmla="*/ 274 h 295"/>
                  <a:gd name="T14" fmla="*/ 0 w 861"/>
                  <a:gd name="T15" fmla="*/ 291 h 295"/>
                  <a:gd name="T16" fmla="*/ 0 w 861"/>
                  <a:gd name="T17" fmla="*/ 295 h 295"/>
                  <a:gd name="T18" fmla="*/ 379 w 861"/>
                  <a:gd name="T19" fmla="*/ 295 h 295"/>
                  <a:gd name="T20" fmla="*/ 482 w 861"/>
                  <a:gd name="T21" fmla="*/ 295 h 295"/>
                  <a:gd name="T22" fmla="*/ 861 w 861"/>
                  <a:gd name="T23" fmla="*/ 295 h 295"/>
                  <a:gd name="T24" fmla="*/ 861 w 861"/>
                  <a:gd name="T25" fmla="*/ 291 h 295"/>
                  <a:gd name="T26" fmla="*/ 790 w 861"/>
                  <a:gd name="T27" fmla="*/ 27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61" h="295">
                    <a:moveTo>
                      <a:pt x="790" y="274"/>
                    </a:moveTo>
                    <a:cubicBezTo>
                      <a:pt x="760" y="268"/>
                      <a:pt x="744" y="271"/>
                      <a:pt x="738" y="224"/>
                    </a:cubicBezTo>
                    <a:cubicBezTo>
                      <a:pt x="731" y="177"/>
                      <a:pt x="714" y="0"/>
                      <a:pt x="714" y="0"/>
                    </a:cubicBezTo>
                    <a:cubicBezTo>
                      <a:pt x="431" y="4"/>
                      <a:pt x="431" y="4"/>
                      <a:pt x="431" y="4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30" y="177"/>
                      <a:pt x="124" y="224"/>
                    </a:cubicBezTo>
                    <a:cubicBezTo>
                      <a:pt x="117" y="271"/>
                      <a:pt x="102" y="268"/>
                      <a:pt x="72" y="274"/>
                    </a:cubicBezTo>
                    <a:cubicBezTo>
                      <a:pt x="42" y="280"/>
                      <a:pt x="0" y="287"/>
                      <a:pt x="0" y="291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379" y="295"/>
                      <a:pt x="379" y="295"/>
                      <a:pt x="379" y="295"/>
                    </a:cubicBezTo>
                    <a:cubicBezTo>
                      <a:pt x="482" y="295"/>
                      <a:pt x="482" y="295"/>
                      <a:pt x="482" y="295"/>
                    </a:cubicBezTo>
                    <a:cubicBezTo>
                      <a:pt x="861" y="295"/>
                      <a:pt x="861" y="295"/>
                      <a:pt x="861" y="295"/>
                    </a:cubicBezTo>
                    <a:cubicBezTo>
                      <a:pt x="861" y="295"/>
                      <a:pt x="861" y="295"/>
                      <a:pt x="861" y="291"/>
                    </a:cubicBezTo>
                    <a:cubicBezTo>
                      <a:pt x="861" y="287"/>
                      <a:pt x="820" y="280"/>
                      <a:pt x="790" y="274"/>
                    </a:cubicBezTo>
                    <a:close/>
                  </a:path>
                </a:pathLst>
              </a:custGeom>
              <a:solidFill>
                <a:srgbClr val="D2D3D5"/>
              </a:solidFill>
              <a:ln>
                <a:noFill/>
              </a:ln>
            </p:spPr>
            <p:txBody>
              <a:bodyPr vert="horz" wrap="square" lIns="17149" tIns="8575" rIns="17149" bIns="8575" numCol="1" anchor="t" anchorCtr="0" compatLnSpc="1"/>
              <a:lstStyle/>
              <a:p>
                <a:endParaRPr lang="id-ID" sz="338" dirty="0">
                  <a:cs typeface="+mn-ea"/>
                  <a:sym typeface="+mn-lt"/>
                </a:endParaRPr>
              </a:p>
            </p:txBody>
          </p:sp>
          <p:sp>
            <p:nvSpPr>
              <p:cNvPr id="104" name="Oval 11"/>
              <p:cNvSpPr>
                <a:spLocks noChangeArrowheads="1"/>
              </p:cNvSpPr>
              <p:nvPr/>
            </p:nvSpPr>
            <p:spPr bwMode="auto">
              <a:xfrm>
                <a:off x="6070602" y="2044701"/>
                <a:ext cx="49213" cy="49213"/>
              </a:xfrm>
              <a:prstGeom prst="ellipse">
                <a:avLst/>
              </a:prstGeom>
              <a:solidFill>
                <a:srgbClr val="2C2C2C"/>
              </a:solidFill>
              <a:ln>
                <a:noFill/>
              </a:ln>
            </p:spPr>
            <p:txBody>
              <a:bodyPr vert="horz" wrap="square" lIns="17149" tIns="8575" rIns="17149" bIns="8575" numCol="1" anchor="t" anchorCtr="0" compatLnSpc="1"/>
              <a:lstStyle/>
              <a:p>
                <a:endParaRPr lang="id-ID" sz="338" dirty="0">
                  <a:cs typeface="+mn-ea"/>
                  <a:sym typeface="+mn-lt"/>
                </a:endParaRPr>
              </a:p>
            </p:txBody>
          </p:sp>
          <p:sp>
            <p:nvSpPr>
              <p:cNvPr id="105" name="Oval 12"/>
              <p:cNvSpPr>
                <a:spLocks noChangeArrowheads="1"/>
              </p:cNvSpPr>
              <p:nvPr/>
            </p:nvSpPr>
            <p:spPr bwMode="auto">
              <a:xfrm>
                <a:off x="6070602" y="2041526"/>
                <a:ext cx="49213" cy="49213"/>
              </a:xfrm>
              <a:prstGeom prst="ellipse">
                <a:avLst/>
              </a:prstGeom>
              <a:solidFill>
                <a:srgbClr val="0A0A0A"/>
              </a:solidFill>
              <a:ln>
                <a:noFill/>
              </a:ln>
            </p:spPr>
            <p:txBody>
              <a:bodyPr vert="horz" wrap="square" lIns="17149" tIns="8575" rIns="17149" bIns="8575" numCol="1" anchor="t" anchorCtr="0" compatLnSpc="1"/>
              <a:lstStyle/>
              <a:p>
                <a:endParaRPr lang="id-ID" sz="338" dirty="0">
                  <a:cs typeface="+mn-ea"/>
                  <a:sym typeface="+mn-lt"/>
                </a:endParaRPr>
              </a:p>
            </p:txBody>
          </p:sp>
          <p:sp>
            <p:nvSpPr>
              <p:cNvPr id="106" name="Oval 13"/>
              <p:cNvSpPr>
                <a:spLocks noChangeArrowheads="1"/>
              </p:cNvSpPr>
              <p:nvPr/>
            </p:nvSpPr>
            <p:spPr bwMode="auto">
              <a:xfrm>
                <a:off x="6078539" y="2049464"/>
                <a:ext cx="33338" cy="3175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vert="horz" wrap="square" lIns="17149" tIns="8575" rIns="17149" bIns="8575" numCol="1" anchor="t" anchorCtr="0" compatLnSpc="1"/>
              <a:lstStyle/>
              <a:p>
                <a:endParaRPr lang="id-ID" sz="338" dirty="0">
                  <a:cs typeface="+mn-ea"/>
                  <a:sym typeface="+mn-lt"/>
                </a:endParaRPr>
              </a:p>
            </p:txBody>
          </p:sp>
          <p:sp>
            <p:nvSpPr>
              <p:cNvPr id="107" name="Oval 14"/>
              <p:cNvSpPr>
                <a:spLocks noChangeArrowheads="1"/>
              </p:cNvSpPr>
              <p:nvPr/>
            </p:nvSpPr>
            <p:spPr bwMode="auto">
              <a:xfrm>
                <a:off x="6088064" y="2055814"/>
                <a:ext cx="15875" cy="19050"/>
              </a:xfrm>
              <a:prstGeom prst="ellipse">
                <a:avLst/>
              </a:prstGeom>
              <a:solidFill>
                <a:srgbClr val="2C99B4"/>
              </a:solidFill>
              <a:ln>
                <a:noFill/>
              </a:ln>
            </p:spPr>
            <p:txBody>
              <a:bodyPr vert="horz" wrap="square" lIns="17149" tIns="8575" rIns="17149" bIns="8575" numCol="1" anchor="t" anchorCtr="0" compatLnSpc="1"/>
              <a:lstStyle/>
              <a:p>
                <a:endParaRPr lang="id-ID" sz="338" dirty="0">
                  <a:cs typeface="+mn-ea"/>
                  <a:sym typeface="+mn-lt"/>
                </a:endParaRPr>
              </a:p>
            </p:txBody>
          </p:sp>
          <p:sp>
            <p:nvSpPr>
              <p:cNvPr id="108" name="Oval 15"/>
              <p:cNvSpPr>
                <a:spLocks noChangeArrowheads="1"/>
              </p:cNvSpPr>
              <p:nvPr/>
            </p:nvSpPr>
            <p:spPr bwMode="auto">
              <a:xfrm>
                <a:off x="6092827" y="2063751"/>
                <a:ext cx="4763" cy="47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7149" tIns="8575" rIns="17149" bIns="8575" numCol="1" anchor="t" anchorCtr="0" compatLnSpc="1"/>
              <a:lstStyle/>
              <a:p>
                <a:endParaRPr lang="id-ID" sz="338" dirty="0">
                  <a:cs typeface="+mn-ea"/>
                  <a:sym typeface="+mn-lt"/>
                </a:endParaRPr>
              </a:p>
            </p:txBody>
          </p:sp>
          <p:sp>
            <p:nvSpPr>
              <p:cNvPr id="109" name="Freeform 16"/>
              <p:cNvSpPr/>
              <p:nvPr/>
            </p:nvSpPr>
            <p:spPr bwMode="auto">
              <a:xfrm>
                <a:off x="5663010" y="3994060"/>
                <a:ext cx="985837" cy="417514"/>
              </a:xfrm>
              <a:custGeom>
                <a:avLst/>
                <a:gdLst>
                  <a:gd name="T0" fmla="*/ 696 w 696"/>
                  <a:gd name="T1" fmla="*/ 10 h 295"/>
                  <a:gd name="T2" fmla="*/ 573 w 696"/>
                  <a:gd name="T3" fmla="*/ 2 h 295"/>
                  <a:gd name="T4" fmla="*/ 431 w 696"/>
                  <a:gd name="T5" fmla="*/ 4 h 295"/>
                  <a:gd name="T6" fmla="*/ 147 w 696"/>
                  <a:gd name="T7" fmla="*/ 0 h 295"/>
                  <a:gd name="T8" fmla="*/ 124 w 696"/>
                  <a:gd name="T9" fmla="*/ 224 h 295"/>
                  <a:gd name="T10" fmla="*/ 72 w 696"/>
                  <a:gd name="T11" fmla="*/ 274 h 295"/>
                  <a:gd name="T12" fmla="*/ 0 w 696"/>
                  <a:gd name="T13" fmla="*/ 291 h 295"/>
                  <a:gd name="T14" fmla="*/ 0 w 696"/>
                  <a:gd name="T15" fmla="*/ 295 h 295"/>
                  <a:gd name="T16" fmla="*/ 379 w 696"/>
                  <a:gd name="T17" fmla="*/ 295 h 295"/>
                  <a:gd name="T18" fmla="*/ 432 w 696"/>
                  <a:gd name="T19" fmla="*/ 295 h 295"/>
                  <a:gd name="T20" fmla="*/ 696 w 696"/>
                  <a:gd name="T21" fmla="*/ 1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6" h="295">
                    <a:moveTo>
                      <a:pt x="696" y="10"/>
                    </a:moveTo>
                    <a:cubicBezTo>
                      <a:pt x="573" y="2"/>
                      <a:pt x="573" y="2"/>
                      <a:pt x="573" y="2"/>
                    </a:cubicBezTo>
                    <a:cubicBezTo>
                      <a:pt x="431" y="4"/>
                      <a:pt x="431" y="4"/>
                      <a:pt x="431" y="4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30" y="177"/>
                      <a:pt x="124" y="224"/>
                    </a:cubicBezTo>
                    <a:cubicBezTo>
                      <a:pt x="117" y="271"/>
                      <a:pt x="102" y="268"/>
                      <a:pt x="72" y="274"/>
                    </a:cubicBezTo>
                    <a:cubicBezTo>
                      <a:pt x="42" y="280"/>
                      <a:pt x="0" y="287"/>
                      <a:pt x="0" y="291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379" y="295"/>
                      <a:pt x="379" y="295"/>
                      <a:pt x="379" y="295"/>
                    </a:cubicBezTo>
                    <a:cubicBezTo>
                      <a:pt x="432" y="295"/>
                      <a:pt x="432" y="295"/>
                      <a:pt x="432" y="295"/>
                    </a:cubicBezTo>
                    <a:lnTo>
                      <a:pt x="696" y="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17149" tIns="8575" rIns="17149" bIns="8575" numCol="1" anchor="t" anchorCtr="0" compatLnSpc="1"/>
              <a:lstStyle/>
              <a:p>
                <a:endParaRPr lang="id-ID" sz="338" dirty="0">
                  <a:cs typeface="+mn-ea"/>
                  <a:sym typeface="+mn-lt"/>
                </a:endParaRPr>
              </a:p>
            </p:txBody>
          </p:sp>
          <p:sp>
            <p:nvSpPr>
              <p:cNvPr id="110" name="Freeform 17"/>
              <p:cNvSpPr/>
              <p:nvPr/>
            </p:nvSpPr>
            <p:spPr bwMode="auto">
              <a:xfrm>
                <a:off x="4300539" y="4154489"/>
                <a:ext cx="3589338" cy="341313"/>
              </a:xfrm>
              <a:custGeom>
                <a:avLst/>
                <a:gdLst>
                  <a:gd name="T0" fmla="*/ 0 w 2537"/>
                  <a:gd name="T1" fmla="*/ 0 h 241"/>
                  <a:gd name="T2" fmla="*/ 0 w 2537"/>
                  <a:gd name="T3" fmla="*/ 170 h 241"/>
                  <a:gd name="T4" fmla="*/ 71 w 2537"/>
                  <a:gd name="T5" fmla="*/ 241 h 241"/>
                  <a:gd name="T6" fmla="*/ 2467 w 2537"/>
                  <a:gd name="T7" fmla="*/ 241 h 241"/>
                  <a:gd name="T8" fmla="*/ 2537 w 2537"/>
                  <a:gd name="T9" fmla="*/ 170 h 241"/>
                  <a:gd name="T10" fmla="*/ 2537 w 2537"/>
                  <a:gd name="T11" fmla="*/ 0 h 241"/>
                  <a:gd name="T12" fmla="*/ 0 w 2537"/>
                  <a:gd name="T1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37" h="241">
                    <a:moveTo>
                      <a:pt x="0" y="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0" y="209"/>
                      <a:pt x="32" y="241"/>
                      <a:pt x="71" y="241"/>
                    </a:cubicBezTo>
                    <a:cubicBezTo>
                      <a:pt x="2467" y="241"/>
                      <a:pt x="2467" y="241"/>
                      <a:pt x="2467" y="241"/>
                    </a:cubicBezTo>
                    <a:cubicBezTo>
                      <a:pt x="2506" y="241"/>
                      <a:pt x="2537" y="209"/>
                      <a:pt x="2537" y="170"/>
                    </a:cubicBezTo>
                    <a:cubicBezTo>
                      <a:pt x="2537" y="0"/>
                      <a:pt x="2537" y="0"/>
                      <a:pt x="253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D3D5"/>
              </a:solidFill>
              <a:ln>
                <a:noFill/>
              </a:ln>
            </p:spPr>
            <p:txBody>
              <a:bodyPr vert="horz" wrap="square" lIns="17149" tIns="8575" rIns="17149" bIns="8575" numCol="1" anchor="t" anchorCtr="0" compatLnSpc="1"/>
              <a:lstStyle/>
              <a:p>
                <a:endParaRPr lang="id-ID" sz="338" dirty="0">
                  <a:cs typeface="+mn-ea"/>
                  <a:sym typeface="+mn-lt"/>
                </a:endParaRPr>
              </a:p>
            </p:txBody>
          </p:sp>
        </p:grpSp>
        <p:sp>
          <p:nvSpPr>
            <p:cNvPr id="94" name="矩形 93"/>
            <p:cNvSpPr/>
            <p:nvPr/>
          </p:nvSpPr>
          <p:spPr>
            <a:xfrm>
              <a:off x="14261340" y="3388355"/>
              <a:ext cx="8542617" cy="46276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675"/>
            </a:p>
          </p:txBody>
        </p:sp>
        <p:pic>
          <p:nvPicPr>
            <p:cNvPr id="96" name="圖片 9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47704" y="3738111"/>
              <a:ext cx="8502141" cy="4141947"/>
            </a:xfrm>
            <a:prstGeom prst="rect">
              <a:avLst/>
            </a:prstGeom>
          </p:spPr>
        </p:pic>
        <p:pic>
          <p:nvPicPr>
            <p:cNvPr id="97" name="圖片 9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2" r="46070"/>
            <a:stretch/>
          </p:blipFill>
          <p:spPr>
            <a:xfrm>
              <a:off x="14498035" y="3586778"/>
              <a:ext cx="4389122" cy="4383135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1591644" y="255042"/>
            <a:ext cx="253898" cy="169897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675"/>
          </a:p>
        </p:txBody>
      </p:sp>
      <p:cxnSp>
        <p:nvCxnSpPr>
          <p:cNvPr id="9" name="直線單箭頭接點 8"/>
          <p:cNvCxnSpPr>
            <a:cxnSpLocks/>
          </p:cNvCxnSpPr>
          <p:nvPr/>
        </p:nvCxnSpPr>
        <p:spPr>
          <a:xfrm>
            <a:off x="1846698" y="417514"/>
            <a:ext cx="997110" cy="982543"/>
          </a:xfrm>
          <a:prstGeom prst="straightConnector1">
            <a:avLst/>
          </a:prstGeom>
          <a:ln w="28575">
            <a:solidFill>
              <a:srgbClr val="2E5B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群組 1">
            <a:extLst>
              <a:ext uri="{FF2B5EF4-FFF2-40B4-BE49-F238E27FC236}">
                <a16:creationId xmlns:a16="http://schemas.microsoft.com/office/drawing/2014/main" id="{0B731168-2912-06D5-AF23-8FD3723DA06F}"/>
              </a:ext>
            </a:extLst>
          </p:cNvPr>
          <p:cNvGrpSpPr/>
          <p:nvPr/>
        </p:nvGrpSpPr>
        <p:grpSpPr>
          <a:xfrm>
            <a:off x="1180347" y="1479855"/>
            <a:ext cx="3947712" cy="4381547"/>
            <a:chOff x="1446587" y="1846911"/>
            <a:chExt cx="3681472" cy="4014491"/>
          </a:xfrm>
        </p:grpSpPr>
        <p:pic>
          <p:nvPicPr>
            <p:cNvPr id="59" name="圖片 5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2605" y="1846911"/>
              <a:ext cx="3499187" cy="3982090"/>
            </a:xfrm>
            <a:prstGeom prst="rect">
              <a:avLst/>
            </a:prstGeom>
          </p:spPr>
        </p:pic>
        <p:sp>
          <p:nvSpPr>
            <p:cNvPr id="43" name="圓角矩形 42"/>
            <p:cNvSpPr/>
            <p:nvPr/>
          </p:nvSpPr>
          <p:spPr>
            <a:xfrm>
              <a:off x="4690279" y="1885555"/>
              <a:ext cx="300911" cy="274003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橢圓 30"/>
            <p:cNvSpPr/>
            <p:nvPr/>
          </p:nvSpPr>
          <p:spPr>
            <a:xfrm>
              <a:off x="4931435" y="1923864"/>
              <a:ext cx="196624" cy="1966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b="1" dirty="0"/>
                <a:t>1</a:t>
              </a:r>
              <a:endParaRPr lang="zh-TW" altLang="en-US" sz="1200" b="1" dirty="0"/>
            </a:p>
          </p:txBody>
        </p:sp>
        <p:sp>
          <p:nvSpPr>
            <p:cNvPr id="54" name="矩形 53"/>
            <p:cNvSpPr/>
            <p:nvPr/>
          </p:nvSpPr>
          <p:spPr>
            <a:xfrm>
              <a:off x="1503528" y="2310444"/>
              <a:ext cx="3517964" cy="3400072"/>
            </a:xfrm>
            <a:prstGeom prst="rect">
              <a:avLst/>
            </a:prstGeom>
            <a:solidFill>
              <a:schemeClr val="tx2">
                <a:alpha val="78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0177" tIns="20089" rIns="40177" bIns="2008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 sz="790"/>
            </a:p>
          </p:txBody>
        </p:sp>
        <p:pic>
          <p:nvPicPr>
            <p:cNvPr id="58" name="圖片 5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23540" y="2647026"/>
              <a:ext cx="2845926" cy="1849338"/>
            </a:xfrm>
            <a:prstGeom prst="rect">
              <a:avLst/>
            </a:prstGeom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1" name="矩形 110"/>
            <p:cNvSpPr/>
            <p:nvPr/>
          </p:nvSpPr>
          <p:spPr>
            <a:xfrm>
              <a:off x="1446587" y="1846911"/>
              <a:ext cx="3669035" cy="4014491"/>
            </a:xfrm>
            <a:prstGeom prst="rect">
              <a:avLst/>
            </a:prstGeom>
            <a:noFill/>
            <a:ln w="57150">
              <a:solidFill>
                <a:srgbClr val="2E5BA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675"/>
            </a:p>
          </p:txBody>
        </p:sp>
      </p:grpSp>
      <p:pic>
        <p:nvPicPr>
          <p:cNvPr id="112" name="圖片 1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9" b="31132"/>
          <a:stretch/>
        </p:blipFill>
        <p:spPr>
          <a:xfrm>
            <a:off x="804193" y="1293795"/>
            <a:ext cx="336640" cy="6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93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7"/>
          <p:cNvSpPr/>
          <p:nvPr/>
        </p:nvSpPr>
        <p:spPr>
          <a:xfrm>
            <a:off x="5213025" y="861238"/>
            <a:ext cx="3947712" cy="517427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4293" tIns="17142" rIns="34293" bIns="17142" anchor="ctr" anchorCtr="0">
            <a:noAutofit/>
          </a:bodyPr>
          <a:lstStyle/>
          <a:p>
            <a:pPr algn="ctr"/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5" name="Google Shape;58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973" y="-359402"/>
            <a:ext cx="534219" cy="189236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27"/>
          <p:cNvSpPr/>
          <p:nvPr/>
        </p:nvSpPr>
        <p:spPr>
          <a:xfrm>
            <a:off x="0" y="856580"/>
            <a:ext cx="711570" cy="51448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4293" tIns="17142" rIns="34293" bIns="17142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27"/>
          <p:cNvSpPr/>
          <p:nvPr/>
        </p:nvSpPr>
        <p:spPr>
          <a:xfrm>
            <a:off x="5640751" y="953380"/>
            <a:ext cx="3092260" cy="6159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endParaRPr sz="1350" b="1" dirty="0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r>
              <a:rPr lang="zh-TW" altLang="en-US" sz="1600" b="1" dirty="0">
                <a:solidFill>
                  <a:schemeClr val="accent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相似文獻來源</a:t>
            </a:r>
            <a:endParaRPr sz="1600" b="1" dirty="0">
              <a:solidFill>
                <a:schemeClr val="accent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r>
              <a:rPr lang="zh-TW" altLang="en-US" sz="1600" b="1" dirty="0">
                <a:solidFill>
                  <a:schemeClr val="accent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每一篇單篇文章，相似度說明</a:t>
            </a:r>
            <a:endParaRPr sz="1600" b="1" dirty="0">
              <a:solidFill>
                <a:schemeClr val="accent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endParaRPr sz="12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r>
              <a:rPr lang="zh-TW" altLang="en-US" sz="1200" b="1" dirty="0">
                <a:solidFill>
                  <a:srgbClr val="6A6A6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每一篇單篇文獻相似度是獨立計算</a:t>
            </a:r>
            <a:endParaRPr sz="1200" b="1" dirty="0">
              <a:solidFill>
                <a:srgbClr val="6A6A6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r>
              <a:rPr lang="zh-TW" altLang="en-US" sz="1200" b="1" dirty="0">
                <a:solidFill>
                  <a:srgbClr val="6A6A6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您可清楚知道，比對庫每一篇文章在您原始的比對文章中有多少相似度。 </a:t>
            </a:r>
            <a:endParaRPr sz="1200" b="1" dirty="0">
              <a:solidFill>
                <a:srgbClr val="6A6A6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endParaRPr sz="9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92933" indent="-116712">
              <a:buClr>
                <a:schemeClr val="dk1"/>
              </a:buClr>
              <a:buSzPts val="3200"/>
            </a:pPr>
            <a:endParaRPr sz="1200" dirty="0">
              <a:solidFill>
                <a:srgbClr val="6A6A6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r>
              <a:rPr lang="zh-TW" altLang="en-US" sz="105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單篇文獻相似計算</a:t>
            </a:r>
            <a:endParaRPr sz="1050" dirty="0"/>
          </a:p>
          <a:p>
            <a:pPr marL="114330"/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舉例說明：若原文章內容總字數有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1500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字，可比對的總字數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1000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字，總相似總百分比為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95%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，第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篇顯示相似百分比為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25%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，第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篇顯示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18%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、第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篇顯示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16%...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1050" dirty="0"/>
          </a:p>
          <a:p>
            <a:pPr marL="114330"/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意思是指：可比對的總字數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1000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字中，有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95%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（總字數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950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字）跟其他出處來源有相似地方，第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篇相似來源文字有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250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字和原文一樣，佔原文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25%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；將可比對的總字數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1000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字再和第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篇相似來源比對，有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180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字和原文一樣，佔了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18%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；將可比對的總字數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1000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字再和第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個相似來源比對，有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160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字和原文一樣，佔了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16%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endParaRPr sz="1050" dirty="0">
              <a:solidFill>
                <a:srgbClr val="35353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14330"/>
            <a:r>
              <a:rPr lang="zh-TW" altLang="en-US" sz="1050" dirty="0">
                <a:solidFill>
                  <a:srgbClr val="D0790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即使此三個相似來源中文字彼此有重複字，也沒關係，但不可去加總各個相似來源</a:t>
            </a:r>
            <a:r>
              <a:rPr lang="en-US" altLang="zh-TW" sz="1050" dirty="0">
                <a:solidFill>
                  <a:srgbClr val="D0790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%</a:t>
            </a:r>
            <a:r>
              <a:rPr lang="zh-TW" altLang="en-US" sz="1050" dirty="0">
                <a:solidFill>
                  <a:srgbClr val="D0790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，否則會超過</a:t>
            </a:r>
            <a:r>
              <a:rPr lang="en-US" altLang="zh-TW" sz="1050" dirty="0">
                <a:solidFill>
                  <a:srgbClr val="D0790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100%</a:t>
            </a:r>
            <a:r>
              <a:rPr lang="zh-TW" altLang="en-US" sz="1050" dirty="0">
                <a:solidFill>
                  <a:srgbClr val="D0790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1050" dirty="0"/>
          </a:p>
          <a:p>
            <a:pPr marL="192933" indent="-135767">
              <a:buClr>
                <a:schemeClr val="dk1"/>
              </a:buClr>
              <a:buSzPts val="2400"/>
            </a:pPr>
            <a:endParaRPr sz="900" b="1" dirty="0">
              <a:solidFill>
                <a:srgbClr val="6A6A6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92933" indent="-135767">
              <a:buClr>
                <a:schemeClr val="dk1"/>
              </a:buClr>
              <a:buSzPts val="2400"/>
            </a:pPr>
            <a:endParaRPr sz="900" b="1" dirty="0">
              <a:solidFill>
                <a:srgbClr val="6A6A6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endParaRPr sz="1000" b="1" dirty="0">
              <a:solidFill>
                <a:srgbClr val="6A6A6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r>
              <a:rPr lang="zh-TW" altLang="en-US" sz="1000" dirty="0">
                <a:solidFill>
                  <a:srgbClr val="6A6A6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文章相似度為在使用者文檔中，系統檢測出來與單篇文章相似的比例。文章相似度越高，代表使用者文檔與該篇文章的相似程度越高，使用者可在線上報告頁面及下載報告檢視總相似度。提醒您，相似度數值僅供參考，不應作為判斷是否抄襲的唯一依據。</a:t>
            </a:r>
            <a:endParaRPr sz="1000" dirty="0">
              <a:solidFill>
                <a:srgbClr val="6A6A6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endParaRPr sz="1200" dirty="0">
              <a:solidFill>
                <a:srgbClr val="6A6A6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endParaRPr sz="1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22" lvl="1"/>
            <a:endParaRPr sz="1200" dirty="0">
              <a:solidFill>
                <a:srgbClr val="6A6A6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71623" lvl="1" indent="-138149">
              <a:buClr>
                <a:schemeClr val="dk1"/>
              </a:buClr>
              <a:buSzPts val="3200"/>
            </a:pPr>
            <a:endParaRPr sz="1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90" name="Google Shape;590;p27"/>
          <p:cNvSpPr/>
          <p:nvPr/>
        </p:nvSpPr>
        <p:spPr>
          <a:xfrm>
            <a:off x="0" y="856580"/>
            <a:ext cx="711570" cy="51448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4293" tIns="17142" rIns="34293" bIns="17142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27"/>
          <p:cNvSpPr/>
          <p:nvPr/>
        </p:nvSpPr>
        <p:spPr>
          <a:xfrm>
            <a:off x="5363710" y="1381254"/>
            <a:ext cx="196624" cy="196624"/>
          </a:xfrm>
          <a:prstGeom prst="ellipse">
            <a:avLst/>
          </a:prstGeom>
          <a:solidFill>
            <a:srgbClr val="84CCAE"/>
          </a:solidFill>
          <a:ln>
            <a:noFill/>
          </a:ln>
        </p:spPr>
        <p:txBody>
          <a:bodyPr spcFirstLastPara="1" wrap="square" lIns="34293" tIns="17142" rIns="34293" bIns="17142" anchor="ctr" anchorCtr="0">
            <a:noAutofit/>
          </a:bodyPr>
          <a:lstStyle/>
          <a:p>
            <a:pPr algn="ctr"/>
            <a:r>
              <a:rPr lang="en-US" altLang="zh-TW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449F4269-38CD-79E6-29C0-8D8F9F8EA8B8}"/>
              </a:ext>
            </a:extLst>
          </p:cNvPr>
          <p:cNvGrpSpPr/>
          <p:nvPr/>
        </p:nvGrpSpPr>
        <p:grpSpPr>
          <a:xfrm>
            <a:off x="826735" y="476672"/>
            <a:ext cx="4274218" cy="5688632"/>
            <a:chOff x="1115018" y="1047892"/>
            <a:chExt cx="3787326" cy="4947708"/>
          </a:xfrm>
        </p:grpSpPr>
        <p:pic>
          <p:nvPicPr>
            <p:cNvPr id="583" name="Google Shape;583;p27"/>
            <p:cNvPicPr preferRelativeResize="0"/>
            <p:nvPr/>
          </p:nvPicPr>
          <p:blipFill rotWithShape="1">
            <a:blip r:embed="rId4">
              <a:alphaModFix/>
            </a:blip>
            <a:srcRect l="64759"/>
            <a:stretch/>
          </p:blipFill>
          <p:spPr>
            <a:xfrm>
              <a:off x="1115018" y="1047892"/>
              <a:ext cx="3787326" cy="49477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8" name="Google Shape;588;p27"/>
            <p:cNvSpPr/>
            <p:nvPr/>
          </p:nvSpPr>
          <p:spPr>
            <a:xfrm>
              <a:off x="4124355" y="1926514"/>
              <a:ext cx="692234" cy="393771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84CCA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93" tIns="17142" rIns="34293" bIns="1714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4027840" y="1926515"/>
              <a:ext cx="196624" cy="196624"/>
            </a:xfrm>
            <a:prstGeom prst="ellipse">
              <a:avLst/>
            </a:prstGeom>
            <a:solidFill>
              <a:srgbClr val="84CCAE"/>
            </a:solidFill>
            <a:ln>
              <a:noFill/>
            </a:ln>
          </p:spPr>
          <p:txBody>
            <a:bodyPr spcFirstLastPara="1" wrap="square" lIns="34293" tIns="17142" rIns="34293" bIns="17142" anchor="ctr" anchorCtr="0">
              <a:noAutofit/>
            </a:bodyPr>
            <a:lstStyle/>
            <a:p>
              <a:pPr algn="ctr"/>
              <a:r>
                <a:rPr lang="en-US" altLang="zh-TW" sz="1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27"/>
            <p:cNvSpPr txBox="1"/>
            <p:nvPr/>
          </p:nvSpPr>
          <p:spPr>
            <a:xfrm>
              <a:off x="1155146" y="1087924"/>
              <a:ext cx="512067" cy="12695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34293" tIns="17142" rIns="34293" bIns="17142" anchor="t" anchorCtr="0">
              <a:spAutoFit/>
            </a:bodyPr>
            <a:lstStyle/>
            <a:p>
              <a:r>
                <a:rPr lang="zh-TW" altLang="en-US" sz="6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原創</a:t>
              </a:r>
              <a:endParaRPr sz="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594" name="Google Shape;594;p27"/>
            <p:cNvSpPr txBox="1"/>
            <p:nvPr/>
          </p:nvSpPr>
          <p:spPr>
            <a:xfrm>
              <a:off x="1395386" y="1087925"/>
              <a:ext cx="1035186" cy="34637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34293" tIns="17142" rIns="34293" bIns="17142" anchor="t" anchorCtr="0">
              <a:spAutoFit/>
            </a:bodyPr>
            <a:lstStyle/>
            <a:p>
              <a:r>
                <a:rPr lang="en-US" altLang="zh-TW" sz="2026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5% </a:t>
              </a:r>
              <a:r>
                <a:rPr lang="en-US" altLang="zh-TW"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  </a:t>
              </a:r>
              <a:r>
                <a:rPr lang="zh-TW" altLang="en-US" sz="67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相似度</a:t>
              </a:r>
              <a:r>
                <a:rPr lang="en-US" altLang="zh-TW" sz="67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95%</a:t>
              </a:r>
              <a:endParaRPr sz="67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27"/>
            <p:cNvSpPr txBox="1"/>
            <p:nvPr/>
          </p:nvSpPr>
          <p:spPr>
            <a:xfrm>
              <a:off x="4391297" y="1988254"/>
              <a:ext cx="369283" cy="219285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txBody>
            <a:bodyPr spcFirstLastPara="1" wrap="square" lIns="34293" tIns="17142" rIns="34293" bIns="17142" anchor="t" anchorCtr="0">
              <a:spAutoFit/>
            </a:bodyPr>
            <a:lstStyle/>
            <a:p>
              <a:r>
                <a:rPr lang="en-US" altLang="zh-TW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25%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27"/>
            <p:cNvSpPr txBox="1"/>
            <p:nvPr/>
          </p:nvSpPr>
          <p:spPr>
            <a:xfrm>
              <a:off x="4398012" y="2498752"/>
              <a:ext cx="369283" cy="219285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txBody>
            <a:bodyPr spcFirstLastPara="1" wrap="square" lIns="34293" tIns="17142" rIns="34293" bIns="17142" anchor="t" anchorCtr="0">
              <a:spAutoFit/>
            </a:bodyPr>
            <a:lstStyle/>
            <a:p>
              <a:r>
                <a:rPr lang="en-US" altLang="zh-TW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18%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27"/>
            <p:cNvSpPr txBox="1"/>
            <p:nvPr/>
          </p:nvSpPr>
          <p:spPr>
            <a:xfrm>
              <a:off x="4391297" y="2998448"/>
              <a:ext cx="369283" cy="219285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txBody>
            <a:bodyPr spcFirstLastPara="1" wrap="square" lIns="34293" tIns="17142" rIns="34293" bIns="17142" anchor="t" anchorCtr="0">
              <a:spAutoFit/>
            </a:bodyPr>
            <a:lstStyle/>
            <a:p>
              <a:r>
                <a:rPr lang="en-US" altLang="zh-TW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16%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1176145" y="1633556"/>
              <a:ext cx="780465" cy="285959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84CCA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93" tIns="17142" rIns="34293" bIns="1714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8"/>
          <p:cNvSpPr/>
          <p:nvPr/>
        </p:nvSpPr>
        <p:spPr>
          <a:xfrm>
            <a:off x="5189636" y="850107"/>
            <a:ext cx="3947712" cy="517427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4293" tIns="17142" rIns="34293" bIns="17142" anchor="ctr" anchorCtr="0">
            <a:noAutofit/>
          </a:bodyPr>
          <a:lstStyle/>
          <a:p>
            <a:pPr algn="ctr"/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6" name="Google Shape;60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973" y="-359402"/>
            <a:ext cx="534219" cy="189236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28"/>
          <p:cNvSpPr/>
          <p:nvPr/>
        </p:nvSpPr>
        <p:spPr>
          <a:xfrm>
            <a:off x="0" y="856580"/>
            <a:ext cx="711570" cy="51448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4293" tIns="17142" rIns="34293" bIns="17142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28"/>
          <p:cNvSpPr/>
          <p:nvPr/>
        </p:nvSpPr>
        <p:spPr>
          <a:xfrm>
            <a:off x="5624904" y="1089078"/>
            <a:ext cx="3217561" cy="5674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r>
              <a:rPr lang="zh-TW" altLang="en-US" sz="1400" b="1" dirty="0">
                <a:solidFill>
                  <a:schemeClr val="accent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總相似度說明</a:t>
            </a:r>
            <a:endParaRPr sz="1400" b="1" dirty="0">
              <a:solidFill>
                <a:schemeClr val="accent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endParaRPr sz="1200" b="1" dirty="0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r>
              <a:rPr lang="zh-TW" altLang="en-US" sz="1200" b="1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說明您的文章原創性</a:t>
            </a:r>
            <a:endParaRPr sz="1200" b="1" dirty="0">
              <a:solidFill>
                <a:srgbClr val="35353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r>
              <a:rPr lang="zh-TW" altLang="en-US" sz="1200" b="1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你的原始文章，有多少是屬於原創</a:t>
            </a:r>
            <a:r>
              <a:rPr lang="en-US" altLang="zh-TW" sz="1200" b="1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?</a:t>
            </a:r>
            <a:r>
              <a:rPr lang="zh-TW" altLang="en-US" sz="1200" b="1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有多少比例是與別人的文章相似</a:t>
            </a:r>
            <a:r>
              <a:rPr lang="en-US" altLang="zh-TW" sz="1200" b="1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?</a:t>
            </a:r>
            <a:endParaRPr sz="675" dirty="0"/>
          </a:p>
          <a:p>
            <a:endParaRPr sz="1200" b="1" dirty="0">
              <a:solidFill>
                <a:srgbClr val="35353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14330"/>
            <a:endParaRPr sz="900" b="1" dirty="0">
              <a:solidFill>
                <a:srgbClr val="35353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14330"/>
            <a:endParaRPr sz="1200" b="1" dirty="0">
              <a:solidFill>
                <a:srgbClr val="35353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14330"/>
            <a:r>
              <a:rPr lang="zh-TW" altLang="en-US" sz="1050" b="1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總相似計算</a:t>
            </a:r>
            <a:endParaRPr sz="1050" dirty="0"/>
          </a:p>
          <a:p>
            <a:pPr marL="114330"/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舉例說明：若原文章內容總字數有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1500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字，可比對的總字數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1000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字，總相似總百分比為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95%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1050" dirty="0"/>
          </a:p>
          <a:p>
            <a:pPr marL="114330"/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意思是指：可比對的總字數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1000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字中，有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95%(950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是疑似跟其他出處來源有相似地方，第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個相似來源文字有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250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字和原文一樣，佔原文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25%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；將原文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1000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字扣除第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個來源的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250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字，剩下無重複的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750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字後，再和第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個相似來源比對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, 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180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字和原文一樣，佔了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18%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；接著，將原文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1000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字扣除第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個和第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個來源的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(250+180=430)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字，剩下無重複的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570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字後，再和第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個相似來源比對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….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；最後，將各相似來源百分比加總起來：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(17%+14%+……)=95%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即是總相似百分比，不會超過</a:t>
            </a:r>
            <a:r>
              <a:rPr lang="en-US" altLang="zh-TW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100% </a:t>
            </a:r>
            <a:r>
              <a:rPr lang="zh-TW" altLang="en-US" sz="1050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1050" dirty="0">
              <a:solidFill>
                <a:srgbClr val="35353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endParaRPr sz="900" b="1" dirty="0">
              <a:solidFill>
                <a:srgbClr val="6A6A6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endParaRPr sz="900" b="1" dirty="0">
              <a:solidFill>
                <a:srgbClr val="6A6A6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endParaRPr sz="900" b="1" dirty="0">
              <a:solidFill>
                <a:srgbClr val="6A6A6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92933" indent="-135767">
              <a:buClr>
                <a:schemeClr val="dk1"/>
              </a:buClr>
              <a:buSzPts val="2400"/>
            </a:pPr>
            <a:endParaRPr sz="1000" b="1" dirty="0">
              <a:solidFill>
                <a:srgbClr val="6A6A6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r>
              <a:rPr lang="zh-TW" altLang="en-US" sz="1000" dirty="0">
                <a:solidFill>
                  <a:srgbClr val="6A6A6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總相似度為在使用者文檔中，系統檢測出來的總相似比例，總相似度越高，代表使用者文檔與所有被檢測出的文獻的相似程度越高。使用者可在文檔管理頁面、線上報告頁面及下載報告檢視總相似度。提醒您，相似度數值僅供參考，不應作為判斷是否抄襲的唯一依據。</a:t>
            </a:r>
            <a:endParaRPr sz="1000" dirty="0">
              <a:solidFill>
                <a:srgbClr val="6A6A6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endParaRPr sz="1200" dirty="0">
              <a:solidFill>
                <a:srgbClr val="6A6A6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endParaRPr sz="1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22" lvl="1"/>
            <a:endParaRPr sz="1200" dirty="0">
              <a:solidFill>
                <a:srgbClr val="6A6A6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71623" lvl="1" indent="-138149">
              <a:buClr>
                <a:schemeClr val="dk1"/>
              </a:buClr>
              <a:buSzPts val="3200"/>
            </a:pPr>
            <a:endParaRPr sz="1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11" name="Google Shape;611;p28"/>
          <p:cNvSpPr/>
          <p:nvPr/>
        </p:nvSpPr>
        <p:spPr>
          <a:xfrm>
            <a:off x="0" y="856580"/>
            <a:ext cx="711570" cy="51448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4293" tIns="17142" rIns="34293" bIns="17142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28"/>
          <p:cNvSpPr/>
          <p:nvPr/>
        </p:nvSpPr>
        <p:spPr>
          <a:xfrm>
            <a:off x="5349482" y="1090284"/>
            <a:ext cx="196624" cy="196624"/>
          </a:xfrm>
          <a:prstGeom prst="ellipse">
            <a:avLst/>
          </a:prstGeom>
          <a:solidFill>
            <a:srgbClr val="84CCAE"/>
          </a:solidFill>
          <a:ln>
            <a:noFill/>
          </a:ln>
        </p:spPr>
        <p:txBody>
          <a:bodyPr spcFirstLastPara="1" wrap="square" lIns="34293" tIns="17142" rIns="34293" bIns="17142" anchor="ctr" anchorCtr="0">
            <a:noAutofit/>
          </a:bodyPr>
          <a:lstStyle/>
          <a:p>
            <a:pPr algn="ctr"/>
            <a:r>
              <a:rPr lang="en-US" altLang="zh-TW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2A4D9596-970D-12B4-4C87-F750DE50494A}"/>
              </a:ext>
            </a:extLst>
          </p:cNvPr>
          <p:cNvGrpSpPr/>
          <p:nvPr/>
        </p:nvGrpSpPr>
        <p:grpSpPr>
          <a:xfrm>
            <a:off x="846777" y="834484"/>
            <a:ext cx="4190774" cy="5518928"/>
            <a:chOff x="1076883" y="1026985"/>
            <a:chExt cx="3825461" cy="4968615"/>
          </a:xfrm>
        </p:grpSpPr>
        <p:pic>
          <p:nvPicPr>
            <p:cNvPr id="604" name="Google Shape;604;p28"/>
            <p:cNvPicPr preferRelativeResize="0"/>
            <p:nvPr/>
          </p:nvPicPr>
          <p:blipFill rotWithShape="1">
            <a:blip r:embed="rId4">
              <a:alphaModFix/>
            </a:blip>
            <a:srcRect l="64759"/>
            <a:stretch/>
          </p:blipFill>
          <p:spPr>
            <a:xfrm>
              <a:off x="1115018" y="1047892"/>
              <a:ext cx="3787326" cy="49477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9" name="Google Shape;609;p28"/>
            <p:cNvSpPr/>
            <p:nvPr/>
          </p:nvSpPr>
          <p:spPr>
            <a:xfrm>
              <a:off x="1076883" y="1026985"/>
              <a:ext cx="1593928" cy="518744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84CCA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293" tIns="17142" rIns="34293" bIns="1714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28"/>
            <p:cNvSpPr/>
            <p:nvPr/>
          </p:nvSpPr>
          <p:spPr>
            <a:xfrm>
              <a:off x="2594035" y="1286357"/>
              <a:ext cx="196624" cy="196624"/>
            </a:xfrm>
            <a:prstGeom prst="ellipse">
              <a:avLst/>
            </a:prstGeom>
            <a:solidFill>
              <a:srgbClr val="84CCAE"/>
            </a:solidFill>
            <a:ln>
              <a:noFill/>
            </a:ln>
          </p:spPr>
          <p:txBody>
            <a:bodyPr spcFirstLastPara="1" wrap="square" lIns="34293" tIns="17142" rIns="34293" bIns="17142" anchor="ctr" anchorCtr="0">
              <a:noAutofit/>
            </a:bodyPr>
            <a:lstStyle/>
            <a:p>
              <a:pPr algn="ctr"/>
              <a:r>
                <a:rPr lang="en-US" altLang="zh-TW" sz="1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28"/>
            <p:cNvSpPr txBox="1"/>
            <p:nvPr/>
          </p:nvSpPr>
          <p:spPr>
            <a:xfrm>
              <a:off x="1155146" y="1087924"/>
              <a:ext cx="512067" cy="12695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34293" tIns="17142" rIns="34293" bIns="17142" anchor="t" anchorCtr="0">
              <a:spAutoFit/>
            </a:bodyPr>
            <a:lstStyle/>
            <a:p>
              <a:r>
                <a:rPr lang="zh-TW" altLang="en-US" sz="6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原創</a:t>
              </a:r>
              <a:endParaRPr sz="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615" name="Google Shape;615;p28"/>
            <p:cNvSpPr txBox="1"/>
            <p:nvPr/>
          </p:nvSpPr>
          <p:spPr>
            <a:xfrm>
              <a:off x="1395386" y="1087925"/>
              <a:ext cx="1035186" cy="34637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34293" tIns="17142" rIns="34293" bIns="17142" anchor="t" anchorCtr="0">
              <a:spAutoFit/>
            </a:bodyPr>
            <a:lstStyle/>
            <a:p>
              <a:r>
                <a:rPr lang="en-US" altLang="zh-TW" sz="2026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5% </a:t>
              </a:r>
              <a:r>
                <a:rPr lang="en-US" altLang="zh-TW"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  </a:t>
              </a:r>
              <a:r>
                <a:rPr lang="zh-TW" altLang="en-US" sz="67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相似度</a:t>
              </a:r>
              <a:r>
                <a:rPr lang="en-US" altLang="zh-TW" sz="67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95%</a:t>
              </a:r>
              <a:endParaRPr sz="67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28"/>
            <p:cNvSpPr txBox="1"/>
            <p:nvPr/>
          </p:nvSpPr>
          <p:spPr>
            <a:xfrm>
              <a:off x="4391297" y="1988254"/>
              <a:ext cx="369283" cy="219285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txBody>
            <a:bodyPr spcFirstLastPara="1" wrap="square" lIns="34293" tIns="17142" rIns="34293" bIns="17142" anchor="t" anchorCtr="0">
              <a:spAutoFit/>
            </a:bodyPr>
            <a:lstStyle/>
            <a:p>
              <a:r>
                <a:rPr lang="en-US" altLang="zh-TW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25%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28"/>
            <p:cNvSpPr txBox="1"/>
            <p:nvPr/>
          </p:nvSpPr>
          <p:spPr>
            <a:xfrm>
              <a:off x="4398012" y="2498752"/>
              <a:ext cx="369283" cy="219285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txBody>
            <a:bodyPr spcFirstLastPara="1" wrap="square" lIns="34293" tIns="17142" rIns="34293" bIns="17142" anchor="t" anchorCtr="0">
              <a:spAutoFit/>
            </a:bodyPr>
            <a:lstStyle/>
            <a:p>
              <a:r>
                <a:rPr lang="en-US" altLang="zh-TW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18%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28"/>
            <p:cNvSpPr txBox="1"/>
            <p:nvPr/>
          </p:nvSpPr>
          <p:spPr>
            <a:xfrm>
              <a:off x="4391297" y="2998448"/>
              <a:ext cx="369283" cy="219285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txBody>
            <a:bodyPr spcFirstLastPara="1" wrap="square" lIns="34293" tIns="17142" rIns="34293" bIns="17142" anchor="t" anchorCtr="0">
              <a:spAutoFit/>
            </a:bodyPr>
            <a:lstStyle/>
            <a:p>
              <a:r>
                <a:rPr lang="en-US" altLang="zh-TW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16%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2B6597BE-69B6-4BD4-99BC-A22EE1080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924944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9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/>
          <p:nvPr/>
        </p:nvSpPr>
        <p:spPr>
          <a:xfrm>
            <a:off x="8298830" y="983976"/>
            <a:ext cx="638492" cy="61698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34293" tIns="17142" rIns="34293" bIns="17142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5019786" y="568092"/>
            <a:ext cx="3405786" cy="155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什麼是</a:t>
            </a:r>
            <a:endParaRPr sz="2800" b="1" dirty="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algn="ctr"/>
            <a:r>
              <a:rPr lang="en-US" altLang="zh-TW" sz="2800" b="1" dirty="0">
                <a:solidFill>
                  <a:srgbClr val="D0790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SYMSKAN</a:t>
            </a:r>
          </a:p>
          <a:p>
            <a:pPr algn="ctr"/>
            <a:r>
              <a:rPr lang="zh-TW" altLang="en-US" sz="2800" b="1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文獻相似度檢索服務</a:t>
            </a:r>
            <a:r>
              <a:rPr lang="en-US" altLang="zh-TW" sz="2800" b="1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?</a:t>
            </a:r>
            <a:endParaRPr sz="2800" dirty="0"/>
          </a:p>
          <a:p>
            <a:pPr algn="ctr"/>
            <a:endParaRPr sz="1500" b="1" dirty="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5184706" y="3548727"/>
            <a:ext cx="3628314" cy="283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endParaRPr sz="1350" b="1" dirty="0">
              <a:solidFill>
                <a:srgbClr val="6A6A6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1"/>
            <a:r>
              <a:rPr lang="zh-TW" altLang="en-US" sz="1400" b="1" dirty="0">
                <a:solidFill>
                  <a:srgbClr val="6A6A6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提供用戶檢測其上傳文檔與其他文獻內容的相似度比對狀況，並可產出</a:t>
            </a:r>
            <a:r>
              <a:rPr lang="en-US" altLang="zh-TW" sz="1400" b="1" dirty="0">
                <a:solidFill>
                  <a:srgbClr val="6A6A6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</a:t>
            </a:r>
            <a:r>
              <a:rPr lang="zh-TW" altLang="en-US" sz="1400" b="1" dirty="0">
                <a:solidFill>
                  <a:srgbClr val="6A6A6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下載完整的檢測報告以供參考。</a:t>
            </a:r>
            <a:endParaRPr sz="1400" b="1" dirty="0">
              <a:solidFill>
                <a:srgbClr val="6A6A6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1"/>
            <a:endParaRPr sz="1400" b="1" dirty="0">
              <a:solidFill>
                <a:srgbClr val="6A6A6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endParaRPr sz="1400" b="1" dirty="0">
              <a:solidFill>
                <a:srgbClr val="6A6A6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1"/>
            <a:r>
              <a:rPr lang="en-US" altLang="zh-TW" sz="1400" b="1" dirty="0">
                <a:solidFill>
                  <a:srgbClr val="6A6A6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Symskan</a:t>
            </a:r>
            <a:r>
              <a:rPr lang="zh-TW" altLang="en-US" sz="1400" b="1" dirty="0">
                <a:solidFill>
                  <a:srgbClr val="6A6A6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核心繁體中文比對內容。</a:t>
            </a:r>
            <a:endParaRPr sz="1400" b="1" dirty="0">
              <a:solidFill>
                <a:srgbClr val="6A6A6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1"/>
            <a:r>
              <a:rPr lang="zh-TW" altLang="en-US" sz="1400" b="1" dirty="0">
                <a:solidFill>
                  <a:srgbClr val="6A6A6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全文內容已超過百萬篇</a:t>
            </a:r>
            <a:r>
              <a:rPr lang="zh-TW" altLang="en-US" sz="1400" dirty="0">
                <a:solidFill>
                  <a:srgbClr val="6A6A6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lang="zh-TW" altLang="en-US" sz="1400" b="1" dirty="0">
                <a:solidFill>
                  <a:srgbClr val="6A6A6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近</a:t>
            </a:r>
            <a:r>
              <a:rPr lang="en-US" altLang="zh-TW" sz="1400" b="1" dirty="0">
                <a:solidFill>
                  <a:srgbClr val="6A6A6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r>
              <a:rPr lang="zh-TW" altLang="en-US" sz="1400" b="1" dirty="0">
                <a:solidFill>
                  <a:srgbClr val="6A6A6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億筆的檢測句庫。</a:t>
            </a:r>
            <a:endParaRPr sz="1400" b="1" dirty="0">
              <a:solidFill>
                <a:srgbClr val="6A6A6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1"/>
            <a:r>
              <a:rPr lang="zh-TW" altLang="en-US" sz="1400" b="1" dirty="0">
                <a:solidFill>
                  <a:srgbClr val="6A6A6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完整收錄了網路各種類型中文學術文獻的書目資料及全文內容</a:t>
            </a:r>
            <a:r>
              <a:rPr lang="zh-TW" altLang="en-US" sz="1200" b="1" dirty="0">
                <a:solidFill>
                  <a:srgbClr val="6A6A6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1200" b="1" dirty="0">
              <a:solidFill>
                <a:srgbClr val="6A6A6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endParaRPr sz="2251" dirty="0">
              <a:solidFill>
                <a:srgbClr val="9B9B9B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2026" b="1" dirty="0">
              <a:solidFill>
                <a:srgbClr val="7F7F7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2" name="Google Shape;162;p8"/>
          <p:cNvSpPr/>
          <p:nvPr/>
        </p:nvSpPr>
        <p:spPr>
          <a:xfrm>
            <a:off x="23294" y="720023"/>
            <a:ext cx="4998164" cy="523537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4293" tIns="17142" rIns="34293" bIns="17142" anchor="ctr" anchorCtr="0">
            <a:noAutofit/>
          </a:bodyPr>
          <a:lstStyle/>
          <a:p>
            <a:pPr algn="ctr"/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920219" y="2469793"/>
            <a:ext cx="3204315" cy="173583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4293" tIns="17142" rIns="34293" bIns="17142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5454" y="3239540"/>
            <a:ext cx="173845" cy="1963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8"/>
          <p:cNvGrpSpPr/>
          <p:nvPr/>
        </p:nvGrpSpPr>
        <p:grpSpPr>
          <a:xfrm>
            <a:off x="855609" y="1994953"/>
            <a:ext cx="3333535" cy="2685516"/>
            <a:chOff x="14112835" y="3054165"/>
            <a:chExt cx="8887113" cy="7159510"/>
          </a:xfrm>
        </p:grpSpPr>
        <p:grpSp>
          <p:nvGrpSpPr>
            <p:cNvPr id="166" name="Google Shape;166;p8"/>
            <p:cNvGrpSpPr/>
            <p:nvPr/>
          </p:nvGrpSpPr>
          <p:grpSpPr>
            <a:xfrm>
              <a:off x="14112835" y="3054165"/>
              <a:ext cx="8887113" cy="7159510"/>
              <a:chOff x="4300539" y="1984376"/>
              <a:chExt cx="3589338" cy="2890838"/>
            </a:xfrm>
          </p:grpSpPr>
          <p:sp>
            <p:nvSpPr>
              <p:cNvPr id="167" name="Google Shape;167;p8"/>
              <p:cNvSpPr/>
              <p:nvPr/>
            </p:nvSpPr>
            <p:spPr>
              <a:xfrm>
                <a:off x="4300539" y="1984376"/>
                <a:ext cx="3589338" cy="217011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1533" extrusionOk="0">
                    <a:moveTo>
                      <a:pt x="2537" y="1533"/>
                    </a:moveTo>
                    <a:cubicBezTo>
                      <a:pt x="2537" y="71"/>
                      <a:pt x="2537" y="71"/>
                      <a:pt x="2537" y="71"/>
                    </a:cubicBezTo>
                    <a:cubicBezTo>
                      <a:pt x="2537" y="32"/>
                      <a:pt x="2506" y="0"/>
                      <a:pt x="2467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32" y="0"/>
                      <a:pt x="0" y="32"/>
                      <a:pt x="0" y="71"/>
                    </a:cubicBezTo>
                    <a:cubicBezTo>
                      <a:pt x="0" y="1533"/>
                      <a:pt x="0" y="1533"/>
                      <a:pt x="0" y="1533"/>
                    </a:cubicBezTo>
                    <a:lnTo>
                      <a:pt x="2537" y="1533"/>
                    </a:ln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</p:spPr>
            <p:txBody>
              <a:bodyPr spcFirstLastPara="1" wrap="square" lIns="17142" tIns="8571" rIns="17142" bIns="8571" anchor="t" anchorCtr="0">
                <a:noAutofit/>
              </a:bodyPr>
              <a:lstStyle/>
              <a:p>
                <a:endParaRPr sz="33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4440239" y="2132014"/>
                <a:ext cx="3309938" cy="187325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180" extrusionOk="0">
                    <a:moveTo>
                      <a:pt x="2075" y="10"/>
                    </a:moveTo>
                    <a:lnTo>
                      <a:pt x="2075" y="1170"/>
                    </a:lnTo>
                    <a:lnTo>
                      <a:pt x="10" y="1170"/>
                    </a:lnTo>
                    <a:lnTo>
                      <a:pt x="10" y="10"/>
                    </a:lnTo>
                    <a:lnTo>
                      <a:pt x="2075" y="10"/>
                    </a:lnTo>
                    <a:close/>
                    <a:moveTo>
                      <a:pt x="2085" y="0"/>
                    </a:moveTo>
                    <a:lnTo>
                      <a:pt x="207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170"/>
                    </a:lnTo>
                    <a:lnTo>
                      <a:pt x="0" y="1180"/>
                    </a:lnTo>
                    <a:lnTo>
                      <a:pt x="10" y="1180"/>
                    </a:lnTo>
                    <a:lnTo>
                      <a:pt x="2075" y="1180"/>
                    </a:lnTo>
                    <a:lnTo>
                      <a:pt x="2085" y="1180"/>
                    </a:lnTo>
                    <a:lnTo>
                      <a:pt x="2085" y="1170"/>
                    </a:lnTo>
                    <a:lnTo>
                      <a:pt x="2085" y="10"/>
                    </a:lnTo>
                    <a:lnTo>
                      <a:pt x="2085" y="0"/>
                    </a:lnTo>
                    <a:lnTo>
                      <a:pt x="2085" y="0"/>
                    </a:lnTo>
                    <a:close/>
                  </a:path>
                </a:pathLst>
              </a:custGeom>
              <a:solidFill>
                <a:srgbClr val="0C0D11"/>
              </a:solidFill>
              <a:ln>
                <a:noFill/>
              </a:ln>
            </p:spPr>
            <p:txBody>
              <a:bodyPr spcFirstLastPara="1" wrap="square" lIns="17142" tIns="8571" rIns="17142" bIns="8571" anchor="t" anchorCtr="0">
                <a:noAutofit/>
              </a:bodyPr>
              <a:lstStyle/>
              <a:p>
                <a:endParaRPr sz="33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4440239" y="2132014"/>
                <a:ext cx="3309938" cy="187325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180" extrusionOk="0">
                    <a:moveTo>
                      <a:pt x="2075" y="10"/>
                    </a:moveTo>
                    <a:lnTo>
                      <a:pt x="2075" y="1170"/>
                    </a:lnTo>
                    <a:lnTo>
                      <a:pt x="10" y="1170"/>
                    </a:lnTo>
                    <a:lnTo>
                      <a:pt x="10" y="10"/>
                    </a:lnTo>
                    <a:lnTo>
                      <a:pt x="2075" y="10"/>
                    </a:lnTo>
                    <a:moveTo>
                      <a:pt x="2085" y="0"/>
                    </a:moveTo>
                    <a:lnTo>
                      <a:pt x="207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170"/>
                    </a:lnTo>
                    <a:lnTo>
                      <a:pt x="0" y="1180"/>
                    </a:lnTo>
                    <a:lnTo>
                      <a:pt x="10" y="1180"/>
                    </a:lnTo>
                    <a:lnTo>
                      <a:pt x="2075" y="1180"/>
                    </a:lnTo>
                    <a:lnTo>
                      <a:pt x="2085" y="1180"/>
                    </a:lnTo>
                    <a:lnTo>
                      <a:pt x="2085" y="1170"/>
                    </a:lnTo>
                    <a:lnTo>
                      <a:pt x="2085" y="10"/>
                    </a:lnTo>
                    <a:lnTo>
                      <a:pt x="2085" y="0"/>
                    </a:lnTo>
                    <a:lnTo>
                      <a:pt x="208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7142" tIns="8571" rIns="17142" bIns="8571" anchor="t" anchorCtr="0">
                <a:noAutofit/>
              </a:bodyPr>
              <a:lstStyle/>
              <a:p>
                <a:endParaRPr sz="33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4456114" y="2147889"/>
                <a:ext cx="3278188" cy="1841500"/>
              </a:xfrm>
              <a:prstGeom prst="rect">
                <a:avLst/>
              </a:prstGeom>
              <a:solidFill>
                <a:srgbClr val="7E7E7E"/>
              </a:solidFill>
              <a:ln>
                <a:noFill/>
              </a:ln>
            </p:spPr>
            <p:txBody>
              <a:bodyPr spcFirstLastPara="1" wrap="square" lIns="17142" tIns="8571" rIns="17142" bIns="8571" anchor="t" anchorCtr="0">
                <a:noAutofit/>
              </a:bodyPr>
              <a:lstStyle/>
              <a:p>
                <a:endParaRPr sz="33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5484814" y="4826001"/>
                <a:ext cx="1208088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854" h="35" extrusionOk="0">
                    <a:moveTo>
                      <a:pt x="852" y="24"/>
                    </a:moveTo>
                    <a:cubicBezTo>
                      <a:pt x="478" y="5"/>
                      <a:pt x="478" y="5"/>
                      <a:pt x="478" y="5"/>
                    </a:cubicBezTo>
                    <a:cubicBezTo>
                      <a:pt x="478" y="0"/>
                      <a:pt x="478" y="0"/>
                      <a:pt x="478" y="0"/>
                    </a:cubicBezTo>
                    <a:cubicBezTo>
                      <a:pt x="427" y="3"/>
                      <a:pt x="427" y="3"/>
                      <a:pt x="427" y="3"/>
                    </a:cubicBezTo>
                    <a:cubicBezTo>
                      <a:pt x="375" y="0"/>
                      <a:pt x="375" y="0"/>
                      <a:pt x="375" y="0"/>
                    </a:cubicBezTo>
                    <a:cubicBezTo>
                      <a:pt x="375" y="5"/>
                      <a:pt x="375" y="5"/>
                      <a:pt x="375" y="5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0" y="35"/>
                      <a:pt x="24" y="35"/>
                    </a:cubicBezTo>
                    <a:cubicBezTo>
                      <a:pt x="41" y="35"/>
                      <a:pt x="247" y="35"/>
                      <a:pt x="375" y="35"/>
                    </a:cubicBezTo>
                    <a:cubicBezTo>
                      <a:pt x="435" y="35"/>
                      <a:pt x="478" y="35"/>
                      <a:pt x="478" y="35"/>
                    </a:cubicBezTo>
                    <a:cubicBezTo>
                      <a:pt x="606" y="35"/>
                      <a:pt x="812" y="35"/>
                      <a:pt x="829" y="35"/>
                    </a:cubicBezTo>
                    <a:cubicBezTo>
                      <a:pt x="854" y="35"/>
                      <a:pt x="852" y="24"/>
                      <a:pt x="852" y="24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</p:spPr>
            <p:txBody>
              <a:bodyPr spcFirstLastPara="1" wrap="square" lIns="17142" tIns="8571" rIns="17142" bIns="8571" anchor="t" anchorCtr="0">
                <a:noAutofit/>
              </a:bodyPr>
              <a:lstStyle/>
              <a:p>
                <a:endParaRPr sz="33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5478464" y="4446589"/>
                <a:ext cx="1219200" cy="417513"/>
              </a:xfrm>
              <a:custGeom>
                <a:avLst/>
                <a:gdLst/>
                <a:ahLst/>
                <a:cxnLst/>
                <a:rect l="l" t="t" r="r" b="b"/>
                <a:pathLst>
                  <a:path w="861" h="295" extrusionOk="0">
                    <a:moveTo>
                      <a:pt x="790" y="274"/>
                    </a:moveTo>
                    <a:cubicBezTo>
                      <a:pt x="760" y="268"/>
                      <a:pt x="744" y="271"/>
                      <a:pt x="738" y="224"/>
                    </a:cubicBezTo>
                    <a:cubicBezTo>
                      <a:pt x="731" y="177"/>
                      <a:pt x="714" y="0"/>
                      <a:pt x="714" y="0"/>
                    </a:cubicBezTo>
                    <a:cubicBezTo>
                      <a:pt x="431" y="4"/>
                      <a:pt x="431" y="4"/>
                      <a:pt x="431" y="4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30" y="177"/>
                      <a:pt x="124" y="224"/>
                    </a:cubicBezTo>
                    <a:cubicBezTo>
                      <a:pt x="117" y="271"/>
                      <a:pt x="102" y="268"/>
                      <a:pt x="72" y="274"/>
                    </a:cubicBezTo>
                    <a:cubicBezTo>
                      <a:pt x="42" y="280"/>
                      <a:pt x="0" y="287"/>
                      <a:pt x="0" y="291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379" y="295"/>
                      <a:pt x="379" y="295"/>
                      <a:pt x="379" y="295"/>
                    </a:cubicBezTo>
                    <a:cubicBezTo>
                      <a:pt x="482" y="295"/>
                      <a:pt x="482" y="295"/>
                      <a:pt x="482" y="295"/>
                    </a:cubicBezTo>
                    <a:cubicBezTo>
                      <a:pt x="861" y="295"/>
                      <a:pt x="861" y="295"/>
                      <a:pt x="861" y="295"/>
                    </a:cubicBezTo>
                    <a:cubicBezTo>
                      <a:pt x="861" y="295"/>
                      <a:pt x="861" y="295"/>
                      <a:pt x="861" y="291"/>
                    </a:cubicBezTo>
                    <a:cubicBezTo>
                      <a:pt x="861" y="287"/>
                      <a:pt x="820" y="280"/>
                      <a:pt x="790" y="274"/>
                    </a:cubicBezTo>
                    <a:close/>
                  </a:path>
                </a:pathLst>
              </a:custGeom>
              <a:solidFill>
                <a:srgbClr val="D2D3D5"/>
              </a:solidFill>
              <a:ln>
                <a:noFill/>
              </a:ln>
            </p:spPr>
            <p:txBody>
              <a:bodyPr spcFirstLastPara="1" wrap="square" lIns="17142" tIns="8571" rIns="17142" bIns="8571" anchor="t" anchorCtr="0">
                <a:noAutofit/>
              </a:bodyPr>
              <a:lstStyle/>
              <a:p>
                <a:endParaRPr sz="33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8"/>
              <p:cNvSpPr/>
              <p:nvPr/>
            </p:nvSpPr>
            <p:spPr>
              <a:xfrm>
                <a:off x="6070602" y="2044701"/>
                <a:ext cx="49213" cy="49213"/>
              </a:xfrm>
              <a:prstGeom prst="ellipse">
                <a:avLst/>
              </a:pr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17142" tIns="8571" rIns="17142" bIns="8571" anchor="t" anchorCtr="0">
                <a:noAutofit/>
              </a:bodyPr>
              <a:lstStyle/>
              <a:p>
                <a:endParaRPr sz="33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6070602" y="2041526"/>
                <a:ext cx="49213" cy="49213"/>
              </a:xfrm>
              <a:prstGeom prst="ellipse">
                <a:avLst/>
              </a:pr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17142" tIns="8571" rIns="17142" bIns="8571" anchor="t" anchorCtr="0">
                <a:noAutofit/>
              </a:bodyPr>
              <a:lstStyle/>
              <a:p>
                <a:endParaRPr sz="33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6078539" y="2049464"/>
                <a:ext cx="33338" cy="3175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7142" tIns="8571" rIns="17142" bIns="8571" anchor="t" anchorCtr="0">
                <a:noAutofit/>
              </a:bodyPr>
              <a:lstStyle/>
              <a:p>
                <a:endParaRPr sz="33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6088064" y="2055814"/>
                <a:ext cx="15875" cy="19050"/>
              </a:xfrm>
              <a:prstGeom prst="ellipse">
                <a:avLst/>
              </a:prstGeom>
              <a:solidFill>
                <a:srgbClr val="2C99B4"/>
              </a:solidFill>
              <a:ln>
                <a:noFill/>
              </a:ln>
            </p:spPr>
            <p:txBody>
              <a:bodyPr spcFirstLastPara="1" wrap="square" lIns="17142" tIns="8571" rIns="17142" bIns="8571" anchor="t" anchorCtr="0">
                <a:noAutofit/>
              </a:bodyPr>
              <a:lstStyle/>
              <a:p>
                <a:endParaRPr sz="33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6092827" y="2063751"/>
                <a:ext cx="4763" cy="47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142" tIns="8571" rIns="17142" bIns="8571" anchor="t" anchorCtr="0">
                <a:noAutofit/>
              </a:bodyPr>
              <a:lstStyle/>
              <a:p>
                <a:endParaRPr sz="33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5478464" y="4446589"/>
                <a:ext cx="985838" cy="417513"/>
              </a:xfrm>
              <a:custGeom>
                <a:avLst/>
                <a:gdLst/>
                <a:ahLst/>
                <a:cxnLst/>
                <a:rect l="l" t="t" r="r" b="b"/>
                <a:pathLst>
                  <a:path w="696" h="295" extrusionOk="0">
                    <a:moveTo>
                      <a:pt x="696" y="10"/>
                    </a:moveTo>
                    <a:cubicBezTo>
                      <a:pt x="573" y="2"/>
                      <a:pt x="573" y="2"/>
                      <a:pt x="573" y="2"/>
                    </a:cubicBezTo>
                    <a:cubicBezTo>
                      <a:pt x="431" y="4"/>
                      <a:pt x="431" y="4"/>
                      <a:pt x="431" y="4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30" y="177"/>
                      <a:pt x="124" y="224"/>
                    </a:cubicBezTo>
                    <a:cubicBezTo>
                      <a:pt x="117" y="271"/>
                      <a:pt x="102" y="268"/>
                      <a:pt x="72" y="274"/>
                    </a:cubicBezTo>
                    <a:cubicBezTo>
                      <a:pt x="42" y="280"/>
                      <a:pt x="0" y="287"/>
                      <a:pt x="0" y="291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379" y="295"/>
                      <a:pt x="379" y="295"/>
                      <a:pt x="379" y="295"/>
                    </a:cubicBezTo>
                    <a:cubicBezTo>
                      <a:pt x="432" y="295"/>
                      <a:pt x="432" y="295"/>
                      <a:pt x="432" y="295"/>
                    </a:cubicBezTo>
                    <a:lnTo>
                      <a:pt x="696" y="1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17142" tIns="8571" rIns="17142" bIns="8571" anchor="t" anchorCtr="0">
                <a:noAutofit/>
              </a:bodyPr>
              <a:lstStyle/>
              <a:p>
                <a:endParaRPr sz="33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4300539" y="4154489"/>
                <a:ext cx="3589338" cy="341313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41" extrusionOk="0">
                    <a:moveTo>
                      <a:pt x="0" y="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0" y="209"/>
                      <a:pt x="32" y="241"/>
                      <a:pt x="71" y="241"/>
                    </a:cubicBezTo>
                    <a:cubicBezTo>
                      <a:pt x="2467" y="241"/>
                      <a:pt x="2467" y="241"/>
                      <a:pt x="2467" y="241"/>
                    </a:cubicBezTo>
                    <a:cubicBezTo>
                      <a:pt x="2506" y="241"/>
                      <a:pt x="2537" y="209"/>
                      <a:pt x="2537" y="170"/>
                    </a:cubicBezTo>
                    <a:cubicBezTo>
                      <a:pt x="2537" y="0"/>
                      <a:pt x="2537" y="0"/>
                      <a:pt x="253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D3D5"/>
              </a:solidFill>
              <a:ln>
                <a:noFill/>
              </a:ln>
            </p:spPr>
            <p:txBody>
              <a:bodyPr spcFirstLastPara="1" wrap="square" lIns="17142" tIns="8571" rIns="17142" bIns="8571" anchor="t" anchorCtr="0">
                <a:noAutofit/>
              </a:bodyPr>
              <a:lstStyle/>
              <a:p>
                <a:endParaRPr sz="33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0" name="Google Shape;180;p8"/>
            <p:cNvSpPr txBox="1"/>
            <p:nvPr/>
          </p:nvSpPr>
          <p:spPr>
            <a:xfrm>
              <a:off x="14701356" y="8636739"/>
              <a:ext cx="7721867" cy="523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93" tIns="17142" rIns="34293" bIns="17142" anchor="t" anchorCtr="0">
              <a:spAutoFit/>
            </a:bodyPr>
            <a:lstStyle/>
            <a:p>
              <a:pPr algn="ctr"/>
              <a:r>
                <a:rPr lang="en-US" altLang="zh-TW" sz="1050" b="1">
                  <a:solidFill>
                    <a:srgbClr val="7F7F7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Symskan</a:t>
              </a:r>
              <a:endParaRPr sz="1050" b="1">
                <a:solidFill>
                  <a:srgbClr val="7F7F7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pic>
          <p:nvPicPr>
            <p:cNvPr id="181" name="Google Shape;181;p8"/>
            <p:cNvPicPr preferRelativeResize="0"/>
            <p:nvPr/>
          </p:nvPicPr>
          <p:blipFill rotWithShape="1">
            <a:blip r:embed="rId4">
              <a:alphaModFix/>
            </a:blip>
            <a:srcRect r="38548"/>
            <a:stretch/>
          </p:blipFill>
          <p:spPr>
            <a:xfrm>
              <a:off x="14341660" y="3533477"/>
              <a:ext cx="5021609" cy="4394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8"/>
            <p:cNvPicPr preferRelativeResize="0"/>
            <p:nvPr/>
          </p:nvPicPr>
          <p:blipFill rotWithShape="1">
            <a:blip r:embed="rId5">
              <a:alphaModFix/>
            </a:blip>
            <a:srcRect l="64759"/>
            <a:stretch/>
          </p:blipFill>
          <p:spPr>
            <a:xfrm>
              <a:off x="19413822" y="3516482"/>
              <a:ext cx="3371803" cy="4404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3" name="Google Shape;183;p8"/>
          <p:cNvSpPr/>
          <p:nvPr/>
        </p:nvSpPr>
        <p:spPr>
          <a:xfrm>
            <a:off x="4998164" y="1872342"/>
            <a:ext cx="3099088" cy="17889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pPr marL="214370" indent="-138149">
              <a:buClr>
                <a:schemeClr val="dk1"/>
              </a:buClr>
              <a:buSzPts val="3200"/>
            </a:pPr>
            <a:endParaRPr sz="12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557292" lvl="1" indent="-214370"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zh-TW" altLang="en-US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精準的全文比對</a:t>
            </a:r>
            <a:endParaRPr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557292" lvl="1" indent="-214370"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zh-TW" altLang="en-US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一鍵即可上傳</a:t>
            </a:r>
            <a:endParaRPr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557292" lvl="1" indent="-214370"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zh-TW" altLang="en-US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超快的比對速度</a:t>
            </a:r>
            <a:endParaRPr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557292" lvl="1" indent="-214370"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zh-TW" altLang="en-US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報告完整呈現</a:t>
            </a:r>
            <a:endParaRPr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557292" lvl="1" indent="-214370"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zh-TW" altLang="en-US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全程保密文檔及隱私權</a:t>
            </a:r>
            <a:endParaRPr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14370" indent="-138149">
              <a:buClr>
                <a:schemeClr val="dk1"/>
              </a:buClr>
              <a:buSzPts val="3200"/>
            </a:pPr>
            <a:endParaRPr sz="12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/>
          <p:nvPr/>
        </p:nvSpPr>
        <p:spPr>
          <a:xfrm>
            <a:off x="6353818" y="2724427"/>
            <a:ext cx="2264257" cy="242208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4293" tIns="17142" rIns="34293" bIns="17142" anchor="ctr" anchorCtr="0">
            <a:noAutofit/>
          </a:bodyPr>
          <a:lstStyle/>
          <a:p>
            <a:pPr algn="ctr"/>
            <a:endParaRPr sz="675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4" name="Google Shape;144;p7"/>
          <p:cNvSpPr/>
          <p:nvPr/>
        </p:nvSpPr>
        <p:spPr>
          <a:xfrm>
            <a:off x="3378893" y="2724427"/>
            <a:ext cx="2896931" cy="242208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4293" tIns="17142" rIns="34293" bIns="17142" anchor="ctr" anchorCtr="0">
            <a:noAutofit/>
          </a:bodyPr>
          <a:lstStyle/>
          <a:p>
            <a:pPr algn="ctr"/>
            <a:endParaRPr sz="675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5" name="Google Shape;145;p7"/>
          <p:cNvSpPr/>
          <p:nvPr/>
        </p:nvSpPr>
        <p:spPr>
          <a:xfrm>
            <a:off x="424797" y="2724427"/>
            <a:ext cx="2896931" cy="242208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4293" tIns="17142" rIns="34293" bIns="17142" anchor="ctr" anchorCtr="0">
            <a:noAutofit/>
          </a:bodyPr>
          <a:lstStyle/>
          <a:p>
            <a:pPr algn="ctr"/>
            <a:endParaRPr sz="675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7" name="Google Shape;147;p7"/>
          <p:cNvSpPr txBox="1"/>
          <p:nvPr/>
        </p:nvSpPr>
        <p:spPr>
          <a:xfrm>
            <a:off x="424797" y="3357350"/>
            <a:ext cx="2934519" cy="1246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1650" b="1" dirty="0">
                <a:solidFill>
                  <a:srgbClr val="6A6A6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註冊人數累績</a:t>
            </a:r>
            <a:endParaRPr sz="1650" b="1" dirty="0">
              <a:solidFill>
                <a:srgbClr val="6A6A6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algn="ctr">
              <a:lnSpc>
                <a:spcPct val="150000"/>
              </a:lnSpc>
            </a:pPr>
            <a:r>
              <a:rPr lang="en-US" altLang="zh-TW" sz="3601" b="1" dirty="0">
                <a:solidFill>
                  <a:srgbClr val="6A6A6A"/>
                </a:solidFill>
                <a:latin typeface="Arial Black"/>
                <a:ea typeface="Arial Black"/>
                <a:cs typeface="Arial Black"/>
                <a:sym typeface="Arial Black"/>
              </a:rPr>
              <a:t>55,000+</a:t>
            </a:r>
            <a:r>
              <a:rPr lang="zh-TW" altLang="en-US" sz="3601" b="1" dirty="0">
                <a:solidFill>
                  <a:srgbClr val="6A6A6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zh-TW" altLang="en-US" sz="2026" b="1" dirty="0">
                <a:solidFill>
                  <a:srgbClr val="6A6A6A"/>
                </a:solidFill>
                <a:latin typeface="Poppins"/>
                <a:ea typeface="Poppins"/>
                <a:cs typeface="Poppins"/>
                <a:sym typeface="Poppins"/>
              </a:rPr>
              <a:t>人</a:t>
            </a:r>
            <a:endParaRPr b="1" dirty="0">
              <a:solidFill>
                <a:srgbClr val="6A6A6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7549305" y="5266078"/>
            <a:ext cx="971192" cy="17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pPr algn="r"/>
            <a:r>
              <a:rPr lang="en-US" altLang="zh-TW" sz="900" b="1" dirty="0">
                <a:solidFill>
                  <a:srgbClr val="A5A5A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2025 02</a:t>
            </a:r>
            <a:r>
              <a:rPr lang="zh-TW" altLang="en-US" sz="900" b="1" dirty="0">
                <a:solidFill>
                  <a:srgbClr val="A5A5A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資料更新</a:t>
            </a:r>
            <a:endParaRPr sz="900" b="1" dirty="0">
              <a:solidFill>
                <a:srgbClr val="A5A5A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8298830" y="983976"/>
            <a:ext cx="638492" cy="61698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34293" tIns="17142" rIns="34293" bIns="17142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"/>
          <p:cNvSpPr txBox="1"/>
          <p:nvPr/>
        </p:nvSpPr>
        <p:spPr>
          <a:xfrm>
            <a:off x="3321728" y="3293542"/>
            <a:ext cx="2934519" cy="1411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1650" b="1" dirty="0">
                <a:solidFill>
                  <a:srgbClr val="6A6A6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比對件數累積</a:t>
            </a:r>
            <a:r>
              <a:rPr lang="en-US" altLang="zh-TW" sz="3601" b="1" dirty="0">
                <a:solidFill>
                  <a:srgbClr val="6A6A6A"/>
                </a:solidFill>
                <a:latin typeface="Arial Black"/>
                <a:ea typeface="Arial Black"/>
                <a:cs typeface="Arial Black"/>
                <a:sym typeface="Arial Black"/>
              </a:rPr>
              <a:t>250,000+</a:t>
            </a:r>
            <a:r>
              <a:rPr lang="zh-TW" altLang="en-US" sz="4314" b="1" dirty="0">
                <a:solidFill>
                  <a:srgbClr val="6A6A6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zh-TW" altLang="en-US" sz="2026" b="1" dirty="0">
                <a:solidFill>
                  <a:srgbClr val="6A6A6A"/>
                </a:solidFill>
                <a:latin typeface="Poppins"/>
                <a:ea typeface="Poppins"/>
                <a:cs typeface="Poppins"/>
                <a:sym typeface="Poppins"/>
              </a:rPr>
              <a:t>件</a:t>
            </a:r>
            <a:endParaRPr b="1" dirty="0">
              <a:solidFill>
                <a:srgbClr val="6A6A6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6224447" y="3293542"/>
            <a:ext cx="2594443" cy="1619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1650" b="1" dirty="0">
                <a:solidFill>
                  <a:srgbClr val="6A6A6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每件比對速度</a:t>
            </a:r>
            <a:endParaRPr sz="1650" b="1" dirty="0">
              <a:solidFill>
                <a:srgbClr val="6A6A6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algn="ctr">
              <a:lnSpc>
                <a:spcPct val="150000"/>
              </a:lnSpc>
            </a:pPr>
            <a:r>
              <a:rPr lang="en-US" altLang="zh-TW" sz="4314" b="1" dirty="0">
                <a:solidFill>
                  <a:srgbClr val="6A6A6A"/>
                </a:solidFill>
                <a:latin typeface="Arial Black"/>
                <a:ea typeface="Arial Black"/>
                <a:cs typeface="Arial Black"/>
                <a:sym typeface="Arial Black"/>
              </a:rPr>
              <a:t>5.2 </a:t>
            </a:r>
            <a:r>
              <a:rPr lang="zh-TW" altLang="en-US" sz="2026" b="1" dirty="0">
                <a:solidFill>
                  <a:srgbClr val="6A6A6A"/>
                </a:solidFill>
                <a:latin typeface="Arial Black"/>
                <a:ea typeface="Arial Black"/>
                <a:cs typeface="Arial Black"/>
                <a:sym typeface="Arial Black"/>
              </a:rPr>
              <a:t>分</a:t>
            </a:r>
            <a:r>
              <a:rPr lang="en-US" altLang="zh-TW" sz="2026" b="1" dirty="0">
                <a:solidFill>
                  <a:srgbClr val="6A6A6A"/>
                </a:solidFill>
                <a:latin typeface="Arial Black"/>
                <a:ea typeface="Arial Black"/>
                <a:cs typeface="Arial Black"/>
                <a:sym typeface="Arial Black"/>
              </a:rPr>
              <a:t>/</a:t>
            </a:r>
            <a:r>
              <a:rPr lang="zh-TW" altLang="en-US" sz="2026" b="1" dirty="0">
                <a:solidFill>
                  <a:srgbClr val="6A6A6A"/>
                </a:solidFill>
                <a:latin typeface="Arial Black"/>
                <a:ea typeface="Arial Black"/>
                <a:cs typeface="Arial Black"/>
                <a:sym typeface="Arial Black"/>
              </a:rPr>
              <a:t>件</a:t>
            </a:r>
          </a:p>
          <a:p>
            <a:pPr>
              <a:lnSpc>
                <a:spcPct val="150000"/>
              </a:lnSpc>
            </a:pPr>
            <a:r>
              <a:rPr lang="en-US" sz="900" b="1" dirty="0">
                <a:solidFill>
                  <a:schemeClr val="bg2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                        </a:t>
            </a:r>
            <a:r>
              <a:rPr lang="zh-TW" altLang="en-US" sz="900" b="1" dirty="0">
                <a:solidFill>
                  <a:schemeClr val="bg2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計算區間 </a:t>
            </a:r>
            <a:r>
              <a:rPr lang="en-US" sz="900" b="1" dirty="0">
                <a:solidFill>
                  <a:schemeClr val="bg2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2020/7-2025/2     </a:t>
            </a:r>
            <a:endParaRPr sz="900" b="1" dirty="0">
              <a:solidFill>
                <a:schemeClr val="bg2">
                  <a:lumMod val="75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2" name="Google Shape;152;p7"/>
          <p:cNvSpPr/>
          <p:nvPr/>
        </p:nvSpPr>
        <p:spPr>
          <a:xfrm>
            <a:off x="2307935" y="709162"/>
            <a:ext cx="4528129" cy="1511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D0790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SYMSKAN</a:t>
            </a:r>
          </a:p>
          <a:p>
            <a:pPr algn="ctr"/>
            <a:r>
              <a:rPr lang="zh-TW" altLang="en-US" sz="3200" b="1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文獻相似度檢索服務</a:t>
            </a:r>
            <a:endParaRPr sz="3200" b="1" dirty="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algn="ctr"/>
            <a:r>
              <a:rPr lang="zh-TW" altLang="en-US" sz="3200" b="1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產品使用現況</a:t>
            </a:r>
            <a:endParaRPr sz="3200" b="1" dirty="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/>
          <p:nvPr/>
        </p:nvSpPr>
        <p:spPr>
          <a:xfrm>
            <a:off x="6620512" y="5028206"/>
            <a:ext cx="2316810" cy="1211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>
                <a:solidFill>
                  <a:schemeClr val="accent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線上客服系統</a:t>
            </a:r>
            <a:endParaRPr b="1" dirty="0">
              <a:solidFill>
                <a:schemeClr val="accent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lnSpc>
                <a:spcPct val="150000"/>
              </a:lnSpc>
            </a:pP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領先業界線上即時客服系統，及時處理使用者問題，不漏信。</a:t>
            </a:r>
            <a:endParaRPr sz="1200" b="1" dirty="0">
              <a:solidFill>
                <a:schemeClr val="accent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192933" indent="-135767">
              <a:lnSpc>
                <a:spcPct val="150000"/>
              </a:lnSpc>
              <a:buClr>
                <a:schemeClr val="dk1"/>
              </a:buClr>
              <a:buSzPts val="2400"/>
            </a:pPr>
            <a:endParaRPr sz="900" b="1" dirty="0">
              <a:solidFill>
                <a:schemeClr val="accent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8298830" y="983976"/>
            <a:ext cx="638492" cy="61698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34293" tIns="17142" rIns="34293" bIns="17142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2633207" y="396959"/>
            <a:ext cx="3877586" cy="1973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D0790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SYMSKAN</a:t>
            </a:r>
          </a:p>
          <a:p>
            <a:pPr algn="ctr"/>
            <a:r>
              <a:rPr lang="zh-TW" altLang="en-US" sz="3200" b="1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文獻相似度檢索服務</a:t>
            </a:r>
            <a:endParaRPr sz="3200" b="1" dirty="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algn="ctr"/>
            <a:r>
              <a:rPr lang="zh-TW" altLang="en-US" sz="3200" b="1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六大特色功能</a:t>
            </a:r>
            <a:endParaRPr sz="3200" b="1" dirty="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algn="ctr"/>
            <a:endParaRPr sz="1500" b="1" dirty="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algn="ctr"/>
            <a:endParaRPr sz="1500" b="1" dirty="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4" name="Google Shape;194;p9"/>
          <p:cNvSpPr/>
          <p:nvPr/>
        </p:nvSpPr>
        <p:spPr>
          <a:xfrm>
            <a:off x="521773" y="3075715"/>
            <a:ext cx="2636763" cy="107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pPr algn="ctr"/>
            <a:r>
              <a:rPr lang="zh-TW" altLang="en-US" b="1" dirty="0">
                <a:solidFill>
                  <a:schemeClr val="accent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操作簡單快速比對</a:t>
            </a:r>
            <a:endParaRPr b="1" dirty="0">
              <a:solidFill>
                <a:schemeClr val="accent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lnSpc>
                <a:spcPct val="150000"/>
              </a:lnSpc>
            </a:pP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精準的比對全文，操作流程簡單易懂，</a:t>
            </a:r>
            <a:r>
              <a:rPr lang="en-US" altLang="zh-TW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</a:t>
            </a: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分鐘內，即可取得比對報告。 </a:t>
            </a:r>
            <a:endParaRPr sz="1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r>
              <a:rPr lang="zh-TW" altLang="en-US" sz="1350" b="1" dirty="0">
                <a:solidFill>
                  <a:schemeClr val="accent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/>
          <p:nvPr/>
        </p:nvSpPr>
        <p:spPr>
          <a:xfrm>
            <a:off x="3385942" y="2852936"/>
            <a:ext cx="3018546" cy="128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>
                <a:solidFill>
                  <a:schemeClr val="accent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一鍵可上傳五篇文章</a:t>
            </a:r>
            <a:endParaRPr b="1" dirty="0">
              <a:solidFill>
                <a:schemeClr val="accent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lnSpc>
                <a:spcPct val="150000"/>
              </a:lnSpc>
            </a:pP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無須任何前置作業或切割文原文檔，支援未加密之文字型</a:t>
            </a:r>
            <a:r>
              <a:rPr lang="en-US" altLang="zh-TW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PDF</a:t>
            </a: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en-US" altLang="zh-TW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DOC</a:t>
            </a: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</a:t>
            </a:r>
            <a:r>
              <a:rPr lang="en-US" altLang="zh-TW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DOCX</a:t>
            </a: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文檔格式，即可直接上傳比對。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9"/>
          <p:cNvSpPr/>
          <p:nvPr/>
        </p:nvSpPr>
        <p:spPr>
          <a:xfrm>
            <a:off x="6621483" y="2852936"/>
            <a:ext cx="2315839" cy="128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>
                <a:solidFill>
                  <a:schemeClr val="accent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排除功能</a:t>
            </a:r>
            <a:endParaRPr b="1" dirty="0">
              <a:solidFill>
                <a:schemeClr val="accent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lnSpc>
                <a:spcPct val="150000"/>
              </a:lnSpc>
            </a:pP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可自我設定排除不具抄襲意義之專有名詞、常用語句、目錄格式、機構名稱等詞彙與設定排除比例。 </a:t>
            </a:r>
            <a:endParaRPr sz="1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7" name="Google Shape;197;p9"/>
          <p:cNvSpPr/>
          <p:nvPr/>
        </p:nvSpPr>
        <p:spPr>
          <a:xfrm>
            <a:off x="639094" y="5028206"/>
            <a:ext cx="2420738" cy="1004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>
                <a:solidFill>
                  <a:schemeClr val="accent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比對報告完整呈現</a:t>
            </a:r>
            <a:endParaRPr b="1" dirty="0">
              <a:solidFill>
                <a:schemeClr val="accent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lnSpc>
                <a:spcPct val="150000"/>
              </a:lnSpc>
            </a:pP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如實呈現文檔圖表與排版，相似文章清楚註記，一覽無遺。 </a:t>
            </a:r>
            <a:endParaRPr sz="1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8" name="Google Shape;198;p9"/>
          <p:cNvSpPr/>
          <p:nvPr/>
        </p:nvSpPr>
        <p:spPr>
          <a:xfrm>
            <a:off x="3275856" y="5028206"/>
            <a:ext cx="3128632" cy="128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dirty="0">
                <a:solidFill>
                  <a:schemeClr val="accent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全程保密文檔及隱私權</a:t>
            </a:r>
            <a:endParaRPr b="1" dirty="0">
              <a:solidFill>
                <a:schemeClr val="accent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lnSpc>
                <a:spcPct val="150000"/>
              </a:lnSpc>
            </a:pP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業界唯一做到文章自動刪除，上傳</a:t>
            </a:r>
            <a:r>
              <a:rPr lang="en-US" altLang="zh-TW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30</a:t>
            </a: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天文章自動於伺服器刪除。上傳過程以</a:t>
            </a:r>
            <a:r>
              <a:rPr lang="en-US" altLang="zh-TW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SSL</a:t>
            </a:r>
            <a:r>
              <a:rPr lang="zh-TW" altLang="en-US" sz="12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傳輸加密技術保護，確保文檔保密性及隱私權。 </a:t>
            </a:r>
            <a:endParaRPr sz="1200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8DC03634-939C-DF0D-0129-D1C1F6247CAB}"/>
              </a:ext>
            </a:extLst>
          </p:cNvPr>
          <p:cNvGrpSpPr/>
          <p:nvPr/>
        </p:nvGrpSpPr>
        <p:grpSpPr>
          <a:xfrm>
            <a:off x="1381091" y="1988840"/>
            <a:ext cx="767842" cy="767842"/>
            <a:chOff x="1381091" y="2124511"/>
            <a:chExt cx="767842" cy="767842"/>
          </a:xfrm>
        </p:grpSpPr>
        <p:sp>
          <p:nvSpPr>
            <p:cNvPr id="193" name="Google Shape;193;p9"/>
            <p:cNvSpPr/>
            <p:nvPr/>
          </p:nvSpPr>
          <p:spPr>
            <a:xfrm>
              <a:off x="1381091" y="2124511"/>
              <a:ext cx="767842" cy="76784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34293" tIns="17142" rIns="34293" bIns="17142" anchor="ctr" anchorCtr="0">
              <a:noAutofit/>
            </a:bodyPr>
            <a:lstStyle/>
            <a:p>
              <a:pPr algn="ctr"/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1588959" y="2231774"/>
              <a:ext cx="502392" cy="5887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93" tIns="17142" rIns="34293" bIns="17142" anchor="t" anchorCtr="0">
              <a:spAutoFit/>
            </a:bodyPr>
            <a:lstStyle/>
            <a:p>
              <a:r>
                <a:rPr lang="en-US" altLang="zh-TW" sz="3601" b="1">
                  <a:solidFill>
                    <a:srgbClr val="6A6A6A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1</a:t>
              </a:r>
              <a:endParaRPr sz="36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F837ACD7-6110-CEF4-DEDF-4116AF1E1382}"/>
              </a:ext>
            </a:extLst>
          </p:cNvPr>
          <p:cNvGrpSpPr/>
          <p:nvPr/>
        </p:nvGrpSpPr>
        <p:grpSpPr>
          <a:xfrm>
            <a:off x="4183031" y="1988840"/>
            <a:ext cx="767842" cy="767842"/>
            <a:chOff x="4183031" y="2124511"/>
            <a:chExt cx="767842" cy="767842"/>
          </a:xfrm>
        </p:grpSpPr>
        <p:sp>
          <p:nvSpPr>
            <p:cNvPr id="199" name="Google Shape;199;p9"/>
            <p:cNvSpPr/>
            <p:nvPr/>
          </p:nvSpPr>
          <p:spPr>
            <a:xfrm>
              <a:off x="4183031" y="2124511"/>
              <a:ext cx="767842" cy="76784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34293" tIns="17142" rIns="34293" bIns="17142" anchor="ctr" anchorCtr="0">
              <a:noAutofit/>
            </a:bodyPr>
            <a:lstStyle/>
            <a:p>
              <a:pPr algn="ctr"/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4392823" y="2214045"/>
              <a:ext cx="502392" cy="5887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93" tIns="17142" rIns="34293" bIns="17142" anchor="t" anchorCtr="0">
              <a:spAutoFit/>
            </a:bodyPr>
            <a:lstStyle/>
            <a:p>
              <a:r>
                <a:rPr lang="en-US" altLang="zh-TW" sz="3601" b="1" dirty="0">
                  <a:solidFill>
                    <a:srgbClr val="6A6A6A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2</a:t>
              </a:r>
              <a:endParaRPr sz="360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93A9D94D-BE7C-45E2-4351-F5AC6A484242}"/>
              </a:ext>
            </a:extLst>
          </p:cNvPr>
          <p:cNvGrpSpPr/>
          <p:nvPr/>
        </p:nvGrpSpPr>
        <p:grpSpPr>
          <a:xfrm>
            <a:off x="7131105" y="2006570"/>
            <a:ext cx="767842" cy="767842"/>
            <a:chOff x="7131105" y="2142241"/>
            <a:chExt cx="767842" cy="767842"/>
          </a:xfrm>
        </p:grpSpPr>
        <p:sp>
          <p:nvSpPr>
            <p:cNvPr id="200" name="Google Shape;200;p9"/>
            <p:cNvSpPr/>
            <p:nvPr/>
          </p:nvSpPr>
          <p:spPr>
            <a:xfrm>
              <a:off x="7131105" y="2142241"/>
              <a:ext cx="767842" cy="76784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34293" tIns="17142" rIns="34293" bIns="17142" anchor="ctr" anchorCtr="0">
              <a:noAutofit/>
            </a:bodyPr>
            <a:lstStyle/>
            <a:p>
              <a:pPr algn="ctr"/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7340730" y="2231774"/>
              <a:ext cx="502392" cy="5887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93" tIns="17142" rIns="34293" bIns="17142" anchor="t" anchorCtr="0">
              <a:spAutoFit/>
            </a:bodyPr>
            <a:lstStyle/>
            <a:p>
              <a:r>
                <a:rPr lang="en-US" altLang="zh-TW" sz="3601" b="1">
                  <a:solidFill>
                    <a:srgbClr val="6A6A6A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3</a:t>
              </a:r>
              <a:endParaRPr sz="36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A97E09E4-77C5-1623-86C9-C44FFE22A107}"/>
              </a:ext>
            </a:extLst>
          </p:cNvPr>
          <p:cNvGrpSpPr/>
          <p:nvPr/>
        </p:nvGrpSpPr>
        <p:grpSpPr>
          <a:xfrm>
            <a:off x="1412254" y="4221088"/>
            <a:ext cx="767842" cy="767842"/>
            <a:chOff x="1412254" y="4221088"/>
            <a:chExt cx="767842" cy="767842"/>
          </a:xfrm>
        </p:grpSpPr>
        <p:sp>
          <p:nvSpPr>
            <p:cNvPr id="201" name="Google Shape;201;p9"/>
            <p:cNvSpPr/>
            <p:nvPr/>
          </p:nvSpPr>
          <p:spPr>
            <a:xfrm>
              <a:off x="1412254" y="4221088"/>
              <a:ext cx="767842" cy="76784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34293" tIns="17142" rIns="34293" bIns="17142" anchor="ctr" anchorCtr="0">
              <a:noAutofit/>
            </a:bodyPr>
            <a:lstStyle/>
            <a:p>
              <a:pPr algn="ctr"/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1627324" y="4324481"/>
              <a:ext cx="502392" cy="5887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93" tIns="17142" rIns="34293" bIns="17142" anchor="t" anchorCtr="0">
              <a:spAutoFit/>
            </a:bodyPr>
            <a:lstStyle/>
            <a:p>
              <a:r>
                <a:rPr lang="en-US" altLang="zh-TW" sz="3601" b="1">
                  <a:solidFill>
                    <a:srgbClr val="6A6A6A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4</a:t>
              </a:r>
              <a:endParaRPr sz="36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A4C52869-26B0-FD8F-D56B-F3CCFE3DBEE9}"/>
              </a:ext>
            </a:extLst>
          </p:cNvPr>
          <p:cNvGrpSpPr/>
          <p:nvPr/>
        </p:nvGrpSpPr>
        <p:grpSpPr>
          <a:xfrm>
            <a:off x="4214193" y="4221088"/>
            <a:ext cx="767842" cy="767842"/>
            <a:chOff x="4214193" y="4221088"/>
            <a:chExt cx="767842" cy="767842"/>
          </a:xfrm>
        </p:grpSpPr>
        <p:sp>
          <p:nvSpPr>
            <p:cNvPr id="202" name="Google Shape;202;p9"/>
            <p:cNvSpPr/>
            <p:nvPr/>
          </p:nvSpPr>
          <p:spPr>
            <a:xfrm>
              <a:off x="4214193" y="4221088"/>
              <a:ext cx="767842" cy="76784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34293" tIns="17142" rIns="34293" bIns="17142" anchor="ctr" anchorCtr="0">
              <a:noAutofit/>
            </a:bodyPr>
            <a:lstStyle/>
            <a:p>
              <a:pPr algn="ctr"/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4431188" y="4306752"/>
              <a:ext cx="502392" cy="5887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93" tIns="17142" rIns="34293" bIns="17142" anchor="t" anchorCtr="0">
              <a:spAutoFit/>
            </a:bodyPr>
            <a:lstStyle/>
            <a:p>
              <a:r>
                <a:rPr lang="en-US" altLang="zh-TW" sz="3601" b="1">
                  <a:solidFill>
                    <a:srgbClr val="6A6A6A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5</a:t>
              </a:r>
              <a:endParaRPr sz="36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14FF596F-A76E-26B7-E63E-A7B20C67A00F}"/>
              </a:ext>
            </a:extLst>
          </p:cNvPr>
          <p:cNvGrpSpPr/>
          <p:nvPr/>
        </p:nvGrpSpPr>
        <p:grpSpPr>
          <a:xfrm>
            <a:off x="7162268" y="4238818"/>
            <a:ext cx="767842" cy="767842"/>
            <a:chOff x="7162268" y="4238818"/>
            <a:chExt cx="767842" cy="767842"/>
          </a:xfrm>
        </p:grpSpPr>
        <p:sp>
          <p:nvSpPr>
            <p:cNvPr id="203" name="Google Shape;203;p9"/>
            <p:cNvSpPr/>
            <p:nvPr/>
          </p:nvSpPr>
          <p:spPr>
            <a:xfrm>
              <a:off x="7162268" y="4238818"/>
              <a:ext cx="767842" cy="767842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34293" tIns="17142" rIns="34293" bIns="17142" anchor="ctr" anchorCtr="0">
              <a:noAutofit/>
            </a:bodyPr>
            <a:lstStyle/>
            <a:p>
              <a:pPr algn="ctr"/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7379095" y="4324481"/>
              <a:ext cx="502392" cy="5887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93" tIns="17142" rIns="34293" bIns="17142" anchor="t" anchorCtr="0">
              <a:spAutoFit/>
            </a:bodyPr>
            <a:lstStyle/>
            <a:p>
              <a:r>
                <a:rPr lang="en-US" altLang="zh-TW" sz="3601" b="1">
                  <a:solidFill>
                    <a:srgbClr val="6A6A6A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6</a:t>
              </a:r>
              <a:endParaRPr sz="36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/>
          <p:nvPr/>
        </p:nvSpPr>
        <p:spPr>
          <a:xfrm>
            <a:off x="1739286" y="527538"/>
            <a:ext cx="5665427" cy="1788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D0790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SYMSKAN</a:t>
            </a:r>
          </a:p>
          <a:p>
            <a:pPr algn="ctr"/>
            <a:r>
              <a:rPr lang="zh-TW" altLang="en-US" sz="3200" b="1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文獻相似度檢索服務</a:t>
            </a:r>
            <a:endParaRPr sz="3200" b="1" dirty="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algn="ctr"/>
            <a:r>
              <a:rPr lang="zh-TW" altLang="en-US" sz="3200" b="1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比對內容的最關鍵需求為何</a:t>
            </a:r>
            <a:r>
              <a:rPr lang="en-US" altLang="zh-TW" sz="3200" b="1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?</a:t>
            </a:r>
            <a:endParaRPr sz="3200" b="1" dirty="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algn="ctr"/>
            <a:endParaRPr b="1" dirty="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2276879" y="3090776"/>
            <a:ext cx="4572000" cy="58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pPr algn="ctr"/>
            <a:r>
              <a:rPr lang="zh-TW" altLang="en-US" b="1" dirty="0">
                <a:solidFill>
                  <a:srgbClr val="9F9F9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學術文章 </a:t>
            </a:r>
            <a:r>
              <a:rPr lang="en-US" altLang="zh-TW" b="1" dirty="0">
                <a:solidFill>
                  <a:srgbClr val="9F9F9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&amp; </a:t>
            </a:r>
            <a:r>
              <a:rPr lang="zh-TW" altLang="en-US" b="1" dirty="0">
                <a:solidFill>
                  <a:srgbClr val="9F9F9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學位論文</a:t>
            </a:r>
            <a:endParaRPr b="1" dirty="0">
              <a:solidFill>
                <a:srgbClr val="9F9F9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algn="ctr"/>
            <a:r>
              <a:rPr lang="zh-TW" altLang="en-US" b="1" dirty="0">
                <a:solidFill>
                  <a:srgbClr val="9F9F9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都會參考那些資料</a:t>
            </a:r>
            <a:r>
              <a:rPr lang="en-US" altLang="zh-TW" b="1" dirty="0">
                <a:solidFill>
                  <a:srgbClr val="9F9F9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?</a:t>
            </a:r>
            <a:r>
              <a:rPr lang="zh-TW" altLang="en-US" b="1" dirty="0">
                <a:solidFill>
                  <a:srgbClr val="9F9F9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引用那些資料</a:t>
            </a:r>
            <a:r>
              <a:rPr lang="en-US" altLang="zh-TW" b="1" dirty="0">
                <a:solidFill>
                  <a:srgbClr val="9F9F9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?</a:t>
            </a:r>
            <a:endParaRPr b="1" dirty="0">
              <a:solidFill>
                <a:srgbClr val="9F9F9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2868705" y="2284228"/>
            <a:ext cx="3388349" cy="698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pPr algn="ctr"/>
            <a:r>
              <a:rPr lang="zh-TW" altLang="en-US" sz="4314" b="1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您是否有想過</a:t>
            </a:r>
            <a:endParaRPr sz="4314" b="1" dirty="0">
              <a:solidFill>
                <a:srgbClr val="35353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17" name="Google Shape;217;p10" descr="File:Question mark alternate.svg - Wikimedia Comm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2721" y="4505546"/>
            <a:ext cx="809774" cy="105229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0"/>
          <p:cNvSpPr/>
          <p:nvPr/>
        </p:nvSpPr>
        <p:spPr>
          <a:xfrm>
            <a:off x="2923532" y="5524815"/>
            <a:ext cx="1097501" cy="4039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r>
              <a:rPr lang="zh-TW" altLang="en-US" sz="2400" b="1" dirty="0">
                <a:solidFill>
                  <a:schemeClr val="tx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期刊 </a:t>
            </a:r>
            <a:r>
              <a:rPr lang="en-US" altLang="zh-TW" sz="2400" b="1" dirty="0">
                <a:solidFill>
                  <a:schemeClr val="tx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?</a:t>
            </a:r>
            <a:endParaRPr sz="2400" b="1" dirty="0">
              <a:solidFill>
                <a:schemeClr val="tx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1803014" y="4420157"/>
            <a:ext cx="1535909" cy="4039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tx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碩博論文</a:t>
            </a:r>
            <a:r>
              <a:rPr lang="en-US" altLang="zh-TW" sz="2400" b="1" dirty="0">
                <a:solidFill>
                  <a:schemeClr val="tx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?</a:t>
            </a:r>
            <a:endParaRPr sz="2400" dirty="0">
              <a:solidFill>
                <a:schemeClr val="tx2"/>
              </a:solidFill>
            </a:endParaRPr>
          </a:p>
        </p:txBody>
      </p:sp>
      <p:sp>
        <p:nvSpPr>
          <p:cNvPr id="220" name="Google Shape;220;p10"/>
          <p:cNvSpPr/>
          <p:nvPr/>
        </p:nvSpPr>
        <p:spPr>
          <a:xfrm>
            <a:off x="5457826" y="4198152"/>
            <a:ext cx="1691215" cy="4039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tx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會議論文 </a:t>
            </a:r>
            <a:r>
              <a:rPr lang="en-US" altLang="zh-TW" sz="2400" b="1" dirty="0">
                <a:solidFill>
                  <a:schemeClr val="tx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?</a:t>
            </a:r>
            <a:endParaRPr sz="2400" dirty="0">
              <a:solidFill>
                <a:schemeClr val="tx2"/>
              </a:solidFill>
            </a:endParaRPr>
          </a:p>
        </p:txBody>
      </p:sp>
      <p:sp>
        <p:nvSpPr>
          <p:cNvPr id="221" name="Google Shape;221;p10"/>
          <p:cNvSpPr/>
          <p:nvPr/>
        </p:nvSpPr>
        <p:spPr>
          <a:xfrm>
            <a:off x="7308305" y="4877997"/>
            <a:ext cx="1008112" cy="4039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r>
              <a:rPr lang="zh-TW" altLang="en-US" sz="2400" b="1" dirty="0">
                <a:solidFill>
                  <a:schemeClr val="tx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書籍 </a:t>
            </a:r>
            <a:r>
              <a:rPr lang="en-US" altLang="zh-TW" sz="2400" b="1" dirty="0">
                <a:solidFill>
                  <a:schemeClr val="tx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?</a:t>
            </a:r>
            <a:endParaRPr sz="2400" b="1" dirty="0">
              <a:solidFill>
                <a:schemeClr val="tx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2" name="Google Shape;222;p10"/>
          <p:cNvSpPr/>
          <p:nvPr/>
        </p:nvSpPr>
        <p:spPr>
          <a:xfrm>
            <a:off x="5713498" y="5557841"/>
            <a:ext cx="1691215" cy="4039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r>
              <a:rPr lang="zh-TW" altLang="en-US" sz="2400" b="1" dirty="0">
                <a:solidFill>
                  <a:schemeClr val="tx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網路資源</a:t>
            </a:r>
            <a:r>
              <a:rPr lang="en-US" altLang="zh-TW" sz="2400" b="1" dirty="0">
                <a:solidFill>
                  <a:schemeClr val="tx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?</a:t>
            </a:r>
            <a:endParaRPr sz="2400" b="1" dirty="0">
              <a:solidFill>
                <a:schemeClr val="tx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3" name="Google Shape;223;p10"/>
          <p:cNvSpPr/>
          <p:nvPr/>
        </p:nvSpPr>
        <p:spPr>
          <a:xfrm>
            <a:off x="1329364" y="5260204"/>
            <a:ext cx="882527" cy="4039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r>
              <a:rPr lang="zh-TW" altLang="en-US" sz="2400" b="1" dirty="0">
                <a:solidFill>
                  <a:schemeClr val="tx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其它</a:t>
            </a:r>
            <a:r>
              <a:rPr lang="en-US" altLang="zh-TW" sz="2400" b="1" dirty="0">
                <a:solidFill>
                  <a:schemeClr val="tx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?</a:t>
            </a:r>
            <a:endParaRPr sz="2400" b="1" dirty="0">
              <a:solidFill>
                <a:schemeClr val="tx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"/>
          <p:cNvSpPr/>
          <p:nvPr/>
        </p:nvSpPr>
        <p:spPr>
          <a:xfrm>
            <a:off x="4103456" y="1709738"/>
            <a:ext cx="4572000" cy="35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pPr algn="ctr"/>
            <a:r>
              <a:rPr lang="zh-TW" altLang="en-US" sz="1050" b="1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學術引用文獻資料庫 </a:t>
            </a:r>
            <a:r>
              <a:rPr lang="en-US" altLang="zh-TW" sz="1050" b="1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en-US" altLang="zh-TW"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Academic Citation Index, ACI)</a:t>
            </a:r>
            <a:endParaRPr sz="105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algn="ctr"/>
            <a:r>
              <a:rPr lang="en-US" altLang="zh-TW" sz="1050" b="1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2010-2018</a:t>
            </a:r>
            <a:r>
              <a:rPr lang="zh-TW" altLang="en-US" sz="1050" b="1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年，被引用文獻的分類統計</a:t>
            </a:r>
            <a:endParaRPr sz="105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259" name="Google Shape;259;p13"/>
          <p:cNvGraphicFramePr/>
          <p:nvPr>
            <p:extLst>
              <p:ext uri="{D42A27DB-BD31-4B8C-83A1-F6EECF244321}">
                <p14:modId xmlns:p14="http://schemas.microsoft.com/office/powerpoint/2010/main" val="2496363878"/>
              </p:ext>
            </p:extLst>
          </p:nvPr>
        </p:nvGraphicFramePr>
        <p:xfrm>
          <a:off x="4269032" y="2138619"/>
          <a:ext cx="4737212" cy="3395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0" name="Google Shape;260;p13"/>
          <p:cNvSpPr/>
          <p:nvPr/>
        </p:nvSpPr>
        <p:spPr>
          <a:xfrm>
            <a:off x="6174590" y="5689823"/>
            <a:ext cx="926096" cy="17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r>
              <a:rPr lang="zh-TW" altLang="en-US" sz="900" b="1">
                <a:solidFill>
                  <a:srgbClr val="7F7F7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總數</a:t>
            </a:r>
            <a:r>
              <a:rPr lang="en-US" altLang="zh-TW" sz="900" b="1">
                <a:solidFill>
                  <a:srgbClr val="7F7F7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: 2,496,506 </a:t>
            </a:r>
            <a:endParaRPr sz="675"/>
          </a:p>
        </p:txBody>
      </p:sp>
      <p:sp>
        <p:nvSpPr>
          <p:cNvPr id="261" name="Google Shape;261;p13"/>
          <p:cNvSpPr/>
          <p:nvPr/>
        </p:nvSpPr>
        <p:spPr>
          <a:xfrm>
            <a:off x="468544" y="1731478"/>
            <a:ext cx="3634912" cy="349772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BEBEB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4293" tIns="17142" rIns="34293" bIns="17142" anchor="ctr" anchorCtr="0">
            <a:noAutofit/>
          </a:bodyPr>
          <a:lstStyle/>
          <a:p>
            <a:pPr algn="ctr"/>
            <a:endParaRPr sz="27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2" name="Google Shape;262;p13"/>
          <p:cNvSpPr txBox="1"/>
          <p:nvPr/>
        </p:nvSpPr>
        <p:spPr>
          <a:xfrm rot="-234770">
            <a:off x="345988" y="1452046"/>
            <a:ext cx="1526548" cy="357784"/>
          </a:xfrm>
          <a:prstGeom prst="rect">
            <a:avLst/>
          </a:prstGeom>
          <a:gradFill>
            <a:gsLst>
              <a:gs pos="0">
                <a:srgbClr val="DBDBDB"/>
              </a:gs>
              <a:gs pos="50000">
                <a:schemeClr val="accent6"/>
              </a:gs>
              <a:gs pos="100000">
                <a:srgbClr val="BABABA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34293" tIns="17142" rIns="34293" bIns="17142" anchor="t" anchorCtr="0">
            <a:spAutoFit/>
          </a:bodyPr>
          <a:lstStyle/>
          <a:p>
            <a:pPr algn="ctr"/>
            <a:r>
              <a:rPr lang="en-US" altLang="zh-TW" sz="21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Research</a:t>
            </a:r>
            <a:endParaRPr sz="2100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3" name="Google Shape;263;p13"/>
          <p:cNvSpPr txBox="1"/>
          <p:nvPr/>
        </p:nvSpPr>
        <p:spPr>
          <a:xfrm>
            <a:off x="704741" y="2189603"/>
            <a:ext cx="3162518" cy="258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r>
              <a:rPr lang="zh-TW" altLang="en-US" sz="1600" dirty="0">
                <a:solidFill>
                  <a:schemeClr val="dk1"/>
                </a:solidFill>
                <a:latin typeface="Noto Sans TC" panose="020B0200000000000000" pitchFamily="34" charset="-120"/>
                <a:ea typeface="Noto Sans TC" panose="020B0200000000000000" pitchFamily="34" charset="-120"/>
                <a:cs typeface="Microsoft JhengHei"/>
                <a:sym typeface="Microsoft JhengHei"/>
              </a:rPr>
              <a:t>學術引用文獻資料庫 </a:t>
            </a:r>
            <a:r>
              <a:rPr lang="en-US" altLang="zh-TW" sz="1600" dirty="0">
                <a:solidFill>
                  <a:schemeClr val="dk1"/>
                </a:solidFill>
                <a:latin typeface="Noto Sans TC" panose="020B0200000000000000" pitchFamily="34" charset="-120"/>
                <a:ea typeface="Noto Sans TC" panose="020B0200000000000000" pitchFamily="34" charset="-120"/>
                <a:cs typeface="Microsoft JhengHei"/>
                <a:sym typeface="Microsoft JhengHei"/>
              </a:rPr>
              <a:t>(Academic Citation Index, ACI)2010-2018</a:t>
            </a:r>
            <a:r>
              <a:rPr lang="zh-TW" altLang="en-US" sz="1600" dirty="0">
                <a:solidFill>
                  <a:schemeClr val="dk1"/>
                </a:solidFill>
                <a:latin typeface="Noto Sans TC" panose="020B0200000000000000" pitchFamily="34" charset="-120"/>
                <a:ea typeface="Noto Sans TC" panose="020B0200000000000000" pitchFamily="34" charset="-120"/>
                <a:cs typeface="Microsoft JhengHei"/>
                <a:sym typeface="Microsoft JhengHei"/>
              </a:rPr>
              <a:t>年，被引用文獻的分類統計。</a:t>
            </a:r>
            <a:endParaRPr sz="1600" dirty="0">
              <a:solidFill>
                <a:schemeClr val="dk1"/>
              </a:solidFill>
              <a:latin typeface="Noto Sans TC" panose="020B0200000000000000" pitchFamily="34" charset="-120"/>
              <a:ea typeface="Noto Sans TC" panose="020B0200000000000000" pitchFamily="34" charset="-120"/>
              <a:cs typeface="Microsoft JhengHei"/>
              <a:sym typeface="Microsoft JhengHei"/>
            </a:endParaRPr>
          </a:p>
          <a:p>
            <a:endParaRPr sz="1600" dirty="0">
              <a:solidFill>
                <a:schemeClr val="dk1"/>
              </a:solidFill>
              <a:latin typeface="Noto Sans TC" panose="020B0200000000000000" pitchFamily="34" charset="-120"/>
              <a:ea typeface="Noto Sans TC" panose="020B0200000000000000" pitchFamily="34" charset="-120"/>
              <a:cs typeface="Microsoft JhengHei"/>
              <a:sym typeface="Microsoft JhengHei"/>
            </a:endParaRPr>
          </a:p>
          <a:p>
            <a:r>
              <a:rPr lang="zh-TW" altLang="en-US" sz="1600" dirty="0">
                <a:solidFill>
                  <a:schemeClr val="dk1"/>
                </a:solidFill>
                <a:latin typeface="Noto Sans TC" panose="020B0200000000000000" pitchFamily="34" charset="-120"/>
                <a:ea typeface="Noto Sans TC" panose="020B0200000000000000" pitchFamily="34" charset="-120"/>
                <a:cs typeface="Microsoft JhengHei"/>
                <a:sym typeface="Microsoft JhengHei"/>
              </a:rPr>
              <a:t>學術引用文獻資料庫為樣本進行引文分析。</a:t>
            </a:r>
            <a:r>
              <a:rPr lang="zh-TW" altLang="en-US" sz="1600" b="1" u="sng" dirty="0">
                <a:solidFill>
                  <a:srgbClr val="D07908"/>
                </a:solidFill>
                <a:latin typeface="Noto Sans TC" panose="020B0200000000000000" pitchFamily="34" charset="-120"/>
                <a:ea typeface="Noto Sans TC" panose="020B0200000000000000" pitchFamily="34" charset="-120"/>
                <a:cs typeface="Microsoft JhengHei"/>
                <a:sym typeface="Microsoft JhengHei"/>
              </a:rPr>
              <a:t>可由右圖看出，不管東方或是西方，不管是甚麼領域，都存在以</a:t>
            </a:r>
            <a:r>
              <a:rPr lang="zh-TW" altLang="en-US" sz="2000" b="1" u="sng" dirty="0">
                <a:solidFill>
                  <a:schemeClr val="tx2"/>
                </a:solidFill>
                <a:latin typeface="Noto Sans TC" panose="020B0200000000000000" pitchFamily="34" charset="-120"/>
                <a:ea typeface="Noto Sans TC" panose="020B0200000000000000" pitchFamily="34" charset="-120"/>
                <a:cs typeface="Microsoft JhengHei"/>
                <a:sym typeface="Microsoft JhengHei"/>
              </a:rPr>
              <a:t>期刊、圖書、學位論文</a:t>
            </a:r>
            <a:r>
              <a:rPr lang="zh-TW" altLang="en-US" sz="1600" b="1" u="sng" dirty="0">
                <a:solidFill>
                  <a:srgbClr val="D07908"/>
                </a:solidFill>
                <a:latin typeface="Noto Sans TC" panose="020B0200000000000000" pitchFamily="34" charset="-120"/>
                <a:ea typeface="Noto Sans TC" panose="020B0200000000000000" pitchFamily="34" charset="-120"/>
                <a:cs typeface="Microsoft JhengHei"/>
                <a:sym typeface="Microsoft JhengHei"/>
              </a:rPr>
              <a:t>為參考主體的使用習慣。</a:t>
            </a:r>
            <a:endParaRPr sz="1600" dirty="0">
              <a:latin typeface="Noto Sans TC" panose="020B0200000000000000" pitchFamily="34" charset="-120"/>
              <a:ea typeface="Noto Sans TC" panose="020B0200000000000000" pitchFamily="34" charset="-120"/>
            </a:endParaRPr>
          </a:p>
          <a:p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3"/>
          <p:cNvSpPr/>
          <p:nvPr/>
        </p:nvSpPr>
        <p:spPr>
          <a:xfrm>
            <a:off x="8298830" y="983976"/>
            <a:ext cx="638492" cy="61698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34293" tIns="17142" rIns="34293" bIns="17142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3"/>
          <p:cNvSpPr/>
          <p:nvPr/>
        </p:nvSpPr>
        <p:spPr>
          <a:xfrm>
            <a:off x="216000" y="404664"/>
            <a:ext cx="7236320" cy="527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r>
              <a:rPr lang="zh-TW" altLang="en-US" sz="3200" b="1" dirty="0">
                <a:solidFill>
                  <a:srgbClr val="16182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比對內容     </a:t>
            </a:r>
            <a:r>
              <a:rPr lang="zh-TW" altLang="en-US" sz="2400" b="1" dirty="0">
                <a:solidFill>
                  <a:srgbClr val="2124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研究發現</a:t>
            </a:r>
            <a:r>
              <a:rPr lang="en-US" altLang="zh-TW" sz="2400" b="1" dirty="0">
                <a:solidFill>
                  <a:srgbClr val="2124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zh-TW" altLang="en-US" sz="2400" b="1" dirty="0">
                <a:solidFill>
                  <a:srgbClr val="2124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學術性全文內容最為重要</a:t>
            </a:r>
            <a:endParaRPr sz="2400" b="1" dirty="0">
              <a:solidFill>
                <a:srgbClr val="21243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/>
          <p:nvPr/>
        </p:nvSpPr>
        <p:spPr>
          <a:xfrm>
            <a:off x="2170790" y="509139"/>
            <a:ext cx="4598129" cy="1511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D0790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SYMSKAN</a:t>
            </a:r>
          </a:p>
          <a:p>
            <a:pPr algn="ctr"/>
            <a:r>
              <a:rPr lang="zh-TW" altLang="en-US" sz="3200" b="1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文獻相似度檢索服務</a:t>
            </a:r>
            <a:endParaRPr sz="3200" b="1" dirty="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algn="ctr"/>
            <a:r>
              <a:rPr lang="zh-TW" altLang="en-US" sz="3200" b="1" dirty="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比對內容</a:t>
            </a:r>
            <a:endParaRPr sz="3200" b="1" dirty="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2170790" y="2251693"/>
            <a:ext cx="1584611" cy="158461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4293" tIns="17142" rIns="34293" bIns="17142" anchor="ctr" anchorCtr="0">
            <a:noAutofit/>
          </a:bodyPr>
          <a:lstStyle/>
          <a:p>
            <a:pPr algn="ctr"/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4"/>
          <p:cNvSpPr/>
          <p:nvPr/>
        </p:nvSpPr>
        <p:spPr>
          <a:xfrm>
            <a:off x="5147623" y="2255863"/>
            <a:ext cx="1584611" cy="1584611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4293" tIns="17142" rIns="34293" bIns="17142" anchor="ctr" anchorCtr="0">
            <a:noAutofit/>
          </a:bodyPr>
          <a:lstStyle/>
          <a:p>
            <a:pPr algn="ctr"/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4"/>
          <p:cNvSpPr/>
          <p:nvPr/>
        </p:nvSpPr>
        <p:spPr>
          <a:xfrm>
            <a:off x="1890296" y="2896985"/>
            <a:ext cx="2145597" cy="45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r>
              <a:rPr lang="en-US" altLang="zh-TW" sz="2701" b="1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1,000,000+</a:t>
            </a:r>
            <a:endParaRPr sz="2701" b="1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76" name="Google Shape;276;p14"/>
          <p:cNvSpPr/>
          <p:nvPr/>
        </p:nvSpPr>
        <p:spPr>
          <a:xfrm>
            <a:off x="4650141" y="2879676"/>
            <a:ext cx="2606681" cy="865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r>
              <a:rPr lang="en-US" altLang="zh-TW" sz="2701" b="1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400,000,000+</a:t>
            </a:r>
            <a:endParaRPr sz="2701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endParaRPr sz="2701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7" name="Google Shape;277;p14"/>
          <p:cNvSpPr txBox="1"/>
          <p:nvPr/>
        </p:nvSpPr>
        <p:spPr>
          <a:xfrm>
            <a:off x="2746862" y="3440647"/>
            <a:ext cx="804975" cy="24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r>
              <a:rPr lang="zh-TW" altLang="en-US" sz="135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全文</a:t>
            </a:r>
            <a:endParaRPr sz="135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8" name="Google Shape;278;p14"/>
          <p:cNvSpPr txBox="1"/>
          <p:nvPr/>
        </p:nvSpPr>
        <p:spPr>
          <a:xfrm>
            <a:off x="5757224" y="3380762"/>
            <a:ext cx="804975" cy="24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r>
              <a:rPr lang="zh-TW" altLang="en-US" sz="135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句子</a:t>
            </a:r>
            <a:endParaRPr sz="135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9" name="Google Shape;279;p14"/>
          <p:cNvSpPr/>
          <p:nvPr/>
        </p:nvSpPr>
        <p:spPr>
          <a:xfrm>
            <a:off x="1392634" y="4683488"/>
            <a:ext cx="6222984" cy="77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pPr algn="ctr"/>
            <a:r>
              <a:rPr lang="zh-TW" altLang="en-US" sz="1600" b="1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完整收錄</a:t>
            </a:r>
            <a:r>
              <a:rPr lang="zh-TW" altLang="en-US" sz="1600" b="1" dirty="0">
                <a:solidFill>
                  <a:srgbClr val="353535"/>
                </a:solidFill>
                <a:highlight>
                  <a:srgbClr val="00FFFF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網路</a:t>
            </a:r>
            <a:r>
              <a:rPr lang="zh-TW" altLang="en-US" sz="1600" b="1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各種類型中文學術文獻的</a:t>
            </a:r>
            <a:r>
              <a:rPr lang="zh-TW" altLang="en-US" sz="1600" b="1" dirty="0">
                <a:solidFill>
                  <a:srgbClr val="353535"/>
                </a:solidFill>
                <a:highlight>
                  <a:srgbClr val="00FFFF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書目資料及全文內容</a:t>
            </a:r>
            <a:endParaRPr sz="1600" b="1" dirty="0">
              <a:solidFill>
                <a:srgbClr val="353535"/>
              </a:solidFill>
              <a:highlight>
                <a:srgbClr val="00FFFF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algn="ctr"/>
            <a:r>
              <a:rPr lang="zh-TW" altLang="en-US" sz="1600" b="1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收錄各學科領域頂尖學術出版單位所出版的</a:t>
            </a:r>
            <a:r>
              <a:rPr lang="zh-TW" altLang="en-US" sz="1600" b="1" dirty="0">
                <a:solidFill>
                  <a:srgbClr val="353535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繁體中文學術期刊文章</a:t>
            </a:r>
            <a:endParaRPr sz="1600" b="1" dirty="0">
              <a:solidFill>
                <a:srgbClr val="353535"/>
              </a:solidFill>
              <a:highlight>
                <a:srgbClr val="FFFF00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algn="ctr"/>
            <a:r>
              <a:rPr lang="zh-TW" altLang="en-US" sz="1600" b="1" dirty="0">
                <a:solidFill>
                  <a:srgbClr val="3535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收錄來自各學科領域重要學術會議所發表的</a:t>
            </a:r>
            <a:r>
              <a:rPr lang="zh-TW" altLang="en-US" sz="1600" b="1" dirty="0">
                <a:solidFill>
                  <a:schemeClr val="bg1"/>
                </a:solidFill>
                <a:highlight>
                  <a:srgbClr val="FF00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會議論文內容</a:t>
            </a:r>
            <a:endParaRPr sz="1350" dirty="0">
              <a:solidFill>
                <a:schemeClr val="bg1"/>
              </a:solidFill>
              <a:highlight>
                <a:srgbClr val="FF0000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0" name="Google Shape;280;p14"/>
          <p:cNvSpPr/>
          <p:nvPr/>
        </p:nvSpPr>
        <p:spPr>
          <a:xfrm>
            <a:off x="1919104" y="4194414"/>
            <a:ext cx="5677307" cy="403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r>
              <a:rPr lang="zh-TW" altLang="en-US" sz="2400" b="1" dirty="0">
                <a:solidFill>
                  <a:srgbClr val="2124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最關鍵需求</a:t>
            </a:r>
            <a:r>
              <a:rPr lang="en-US" altLang="zh-TW" sz="2400" b="1" dirty="0">
                <a:solidFill>
                  <a:srgbClr val="2124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zh-TW" altLang="en-US" sz="2400" b="1" dirty="0">
                <a:solidFill>
                  <a:srgbClr val="21243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擁有眾多</a:t>
            </a:r>
            <a:r>
              <a:rPr lang="zh-TW" altLang="en-US" sz="2400" b="1" dirty="0">
                <a:solidFill>
                  <a:srgbClr val="D0790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核心學術全文內容</a:t>
            </a:r>
            <a:endParaRPr sz="2700" dirty="0">
              <a:solidFill>
                <a:srgbClr val="1618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4"/>
          <p:cNvSpPr/>
          <p:nvPr/>
        </p:nvSpPr>
        <p:spPr>
          <a:xfrm>
            <a:off x="640116" y="5592225"/>
            <a:ext cx="8020050" cy="196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pPr algn="ctr"/>
            <a:r>
              <a:rPr lang="en-US" altLang="zh-TW" sz="1050" b="1" dirty="0">
                <a:solidFill>
                  <a:srgbClr val="7F7F7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※ </a:t>
            </a:r>
            <a:r>
              <a:rPr lang="zh-TW" altLang="en-US" sz="1050" b="1" dirty="0">
                <a:solidFill>
                  <a:srgbClr val="7F7F7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其他包含具有指標性的簡體中文期刊文章、有價值的</a:t>
            </a:r>
            <a:r>
              <a:rPr lang="en-US" altLang="zh-TW" sz="1050" b="1" dirty="0">
                <a:solidFill>
                  <a:srgbClr val="7F7F7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OA</a:t>
            </a:r>
            <a:r>
              <a:rPr lang="zh-TW" altLang="en-US" sz="1050" b="1" dirty="0">
                <a:solidFill>
                  <a:srgbClr val="7F7F7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網路資源內容</a:t>
            </a:r>
            <a:r>
              <a:rPr lang="en-US" altLang="zh-TW" sz="1050" b="1" dirty="0">
                <a:solidFill>
                  <a:srgbClr val="7F7F7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…</a:t>
            </a:r>
            <a:r>
              <a:rPr lang="zh-TW" altLang="en-US" sz="1050" b="1" dirty="0">
                <a:solidFill>
                  <a:srgbClr val="7F7F7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等均會持續收錄到比對庫中</a:t>
            </a:r>
            <a:endParaRPr sz="675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7"/>
          <p:cNvSpPr/>
          <p:nvPr/>
        </p:nvSpPr>
        <p:spPr>
          <a:xfrm>
            <a:off x="1979712" y="3429000"/>
            <a:ext cx="4572000" cy="77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r>
              <a:rPr lang="zh-TW" altLang="en-US" sz="36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系統介紹</a:t>
            </a:r>
            <a:endParaRPr sz="3600" b="1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r>
              <a:rPr lang="zh-TW" altLang="en-US" sz="1200" b="1" dirty="0">
                <a:solidFill>
                  <a:srgbClr val="BEBEB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系統好簡單三步驟完成</a:t>
            </a:r>
            <a:endParaRPr sz="1200" b="1" dirty="0">
              <a:solidFill>
                <a:srgbClr val="BEBEB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8" name="Google Shape;318;p17"/>
          <p:cNvSpPr txBox="1"/>
          <p:nvPr/>
        </p:nvSpPr>
        <p:spPr>
          <a:xfrm>
            <a:off x="1012449" y="2712096"/>
            <a:ext cx="899038" cy="176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3" tIns="17142" rIns="34293" bIns="17142" anchor="t" anchorCtr="0">
            <a:spAutoFit/>
          </a:bodyPr>
          <a:lstStyle/>
          <a:p>
            <a:r>
              <a:rPr lang="en-US" altLang="zh-TW" sz="11253" b="1">
                <a:solidFill>
                  <a:schemeClr val="accent6"/>
                </a:solidFill>
                <a:latin typeface="Nunito Sans"/>
                <a:ea typeface="Nunito Sans"/>
                <a:cs typeface="Nunito Sans"/>
                <a:sym typeface="Nunito Sans"/>
              </a:rPr>
              <a:t>2</a:t>
            </a:r>
            <a:endParaRPr sz="11253" b="1">
              <a:solidFill>
                <a:schemeClr val="accent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19" name="Google Shape;319;p17"/>
          <p:cNvSpPr/>
          <p:nvPr/>
        </p:nvSpPr>
        <p:spPr>
          <a:xfrm>
            <a:off x="8298830" y="983976"/>
            <a:ext cx="638492" cy="61698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34293" tIns="17142" rIns="34293" bIns="17142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4907" y="5742917"/>
            <a:ext cx="433995" cy="153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irit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微軟正黑體&amp;Arial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riti.potx" id="{3D674442-5561-4A8E-B97D-45CC2B3F76DF}" vid="{1C5B432A-8218-4DE1-B9AB-CD1F5A228B05}"/>
    </a:ext>
  </a:extLst>
</a:theme>
</file>

<file path=ppt/theme/theme2.xml><?xml version="1.0" encoding="utf-8"?>
<a:theme xmlns:a="http://schemas.openxmlformats.org/drawingml/2006/main" name="airiti_orange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微軟正黑體&amp;Arial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riti.potx" id="{3D674442-5561-4A8E-B97D-45CC2B3F76DF}" vid="{94920D29-9C65-421E-8FC6-F61A2E8F4D0F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Airiti</Template>
  <TotalTime>7129</TotalTime>
  <Words>2963</Words>
  <Application>Microsoft Office PowerPoint</Application>
  <PresentationFormat>如螢幕大小 (4:3)</PresentationFormat>
  <Paragraphs>333</Paragraphs>
  <Slides>27</Slides>
  <Notes>22</Notes>
  <HiddenSlides>0</HiddenSlides>
  <MMClips>0</MMClips>
  <ScaleCrop>false</ScaleCrop>
  <HeadingPairs>
    <vt:vector size="6" baseType="variant">
      <vt:variant>
        <vt:lpstr>使用字型</vt:lpstr>
      </vt:variant>
      <vt:variant>
        <vt:i4>18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27</vt:i4>
      </vt:variant>
    </vt:vector>
  </HeadingPairs>
  <TitlesOfParts>
    <vt:vector size="47" baseType="lpstr">
      <vt:lpstr>Lato Light</vt:lpstr>
      <vt:lpstr>Noto Sans Symbols</vt:lpstr>
      <vt:lpstr>Noto Sans TC</vt:lpstr>
      <vt:lpstr>Nunito Sans</vt:lpstr>
      <vt:lpstr>Nunito Sans ExtraLight</vt:lpstr>
      <vt:lpstr>Nunito Sans SemiBold</vt:lpstr>
      <vt:lpstr>Open Sans Light</vt:lpstr>
      <vt:lpstr>Poppins</vt:lpstr>
      <vt:lpstr>華康新特明體(P)</vt:lpstr>
      <vt:lpstr>微軟正黑體</vt:lpstr>
      <vt:lpstr>微軟正黑體</vt:lpstr>
      <vt:lpstr>新細明體</vt:lpstr>
      <vt:lpstr>Arial</vt:lpstr>
      <vt:lpstr>Arial Black</vt:lpstr>
      <vt:lpstr>Calibri</vt:lpstr>
      <vt:lpstr>Garamond</vt:lpstr>
      <vt:lpstr>Times New Roman</vt:lpstr>
      <vt:lpstr>Wingdings</vt:lpstr>
      <vt:lpstr>Airiti</vt:lpstr>
      <vt:lpstr>airiti_orange_2</vt:lpstr>
      <vt:lpstr>SYMSKAN 文獻相似度檢索服務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SYMSKAN 文獻相似度檢索服務</dc:title>
  <dc:creator>Simon Hsieh</dc:creator>
  <cp:lastModifiedBy>鍾喜安</cp:lastModifiedBy>
  <cp:revision>4</cp:revision>
  <dcterms:created xsi:type="dcterms:W3CDTF">2025-02-26T03:12:10Z</dcterms:created>
  <dcterms:modified xsi:type="dcterms:W3CDTF">2025-04-12T04:03:13Z</dcterms:modified>
</cp:coreProperties>
</file>